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Lst>
  <p:sldSz cy="5143500" cx="9144000"/>
  <p:notesSz cx="6858000" cy="9144000"/>
  <p:embeddedFontLst>
    <p:embeddedFont>
      <p:font typeface="Montserrat SemiBold"/>
      <p:regular r:id="rId13"/>
      <p:bold r:id="rId14"/>
      <p:italic r:id="rId15"/>
      <p:boldItalic r:id="rId16"/>
    </p:embeddedFont>
    <p:embeddedFont>
      <p:font typeface="Montserrat"/>
      <p:regular r:id="rId17"/>
      <p:bold r:id="rId18"/>
      <p:italic r:id="rId19"/>
      <p:boldItalic r:id="rId20"/>
    </p:embeddedFont>
    <p:embeddedFont>
      <p:font typeface="Montserrat Medium"/>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5.xml"/><Relationship Id="rId22" Type="http://schemas.openxmlformats.org/officeDocument/2006/relationships/font" Target="fonts/MontserratMedium-bold.fntdata"/><Relationship Id="rId10" Type="http://schemas.openxmlformats.org/officeDocument/2006/relationships/slide" Target="slides/slide4.xml"/><Relationship Id="rId21" Type="http://schemas.openxmlformats.org/officeDocument/2006/relationships/font" Target="fonts/MontserratMedium-regular.fntdata"/><Relationship Id="rId13" Type="http://schemas.openxmlformats.org/officeDocument/2006/relationships/font" Target="fonts/MontserratSemiBold-regular.fntdata"/><Relationship Id="rId24" Type="http://schemas.openxmlformats.org/officeDocument/2006/relationships/font" Target="fonts/MontserratMedium-boldItalic.fntdata"/><Relationship Id="rId12" Type="http://schemas.openxmlformats.org/officeDocument/2006/relationships/slide" Target="slides/slide6.xml"/><Relationship Id="rId23" Type="http://schemas.openxmlformats.org/officeDocument/2006/relationships/font" Target="fonts/MontserratMedium-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MontserratSemiBold-italic.fntdata"/><Relationship Id="rId14" Type="http://schemas.openxmlformats.org/officeDocument/2006/relationships/font" Target="fonts/MontserratSemiBold-bold.fntdata"/><Relationship Id="rId17" Type="http://schemas.openxmlformats.org/officeDocument/2006/relationships/font" Target="fonts/Montserrat-regular.fntdata"/><Relationship Id="rId16" Type="http://schemas.openxmlformats.org/officeDocument/2006/relationships/font" Target="fonts/MontserratSemiBold-boldItalic.fntdata"/><Relationship Id="rId5" Type="http://schemas.openxmlformats.org/officeDocument/2006/relationships/slideMaster" Target="slideMasters/slideMaster2.xml"/><Relationship Id="rId19" Type="http://schemas.openxmlformats.org/officeDocument/2006/relationships/font" Target="fonts/Montserrat-italic.fntdata"/><Relationship Id="rId6" Type="http://schemas.openxmlformats.org/officeDocument/2006/relationships/notesMaster" Target="notesMasters/notesMaster1.xml"/><Relationship Id="rId18" Type="http://schemas.openxmlformats.org/officeDocument/2006/relationships/font" Target="fonts/Montserrat-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ca17dffb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ca17dffb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868123b155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68123b155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868123b155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868123b155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868123b155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868123b155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8bbcbaeea4_2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8bbcbaeea4_2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8ea5f4553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8ea5f4553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rt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rtl="0" algn="ctr">
              <a:spcBef>
                <a:spcPts val="0"/>
              </a:spcBef>
              <a:spcAft>
                <a:spcPts val="0"/>
              </a:spcAft>
              <a:buClr>
                <a:srgbClr val="000000"/>
              </a:buClr>
              <a:buSzPts val="5200"/>
              <a:buNone/>
              <a:defRPr sz="5200">
                <a:solidFill>
                  <a:srgbClr val="000000"/>
                </a:solidFill>
              </a:defRPr>
            </a:lvl2pPr>
            <a:lvl3pPr lvl="2" rtl="0" algn="ctr">
              <a:spcBef>
                <a:spcPts val="0"/>
              </a:spcBef>
              <a:spcAft>
                <a:spcPts val="0"/>
              </a:spcAft>
              <a:buClr>
                <a:srgbClr val="000000"/>
              </a:buClr>
              <a:buSzPts val="5200"/>
              <a:buNone/>
              <a:defRPr sz="5200">
                <a:solidFill>
                  <a:srgbClr val="000000"/>
                </a:solidFill>
              </a:defRPr>
            </a:lvl3pPr>
            <a:lvl4pPr lvl="3" rtl="0" algn="ctr">
              <a:spcBef>
                <a:spcPts val="0"/>
              </a:spcBef>
              <a:spcAft>
                <a:spcPts val="0"/>
              </a:spcAft>
              <a:buClr>
                <a:srgbClr val="000000"/>
              </a:buClr>
              <a:buSzPts val="5200"/>
              <a:buNone/>
              <a:defRPr sz="5200">
                <a:solidFill>
                  <a:srgbClr val="000000"/>
                </a:solidFill>
              </a:defRPr>
            </a:lvl4pPr>
            <a:lvl5pPr lvl="4" rtl="0" algn="ctr">
              <a:spcBef>
                <a:spcPts val="0"/>
              </a:spcBef>
              <a:spcAft>
                <a:spcPts val="0"/>
              </a:spcAft>
              <a:buClr>
                <a:srgbClr val="000000"/>
              </a:buClr>
              <a:buSzPts val="5200"/>
              <a:buNone/>
              <a:defRPr sz="5200">
                <a:solidFill>
                  <a:srgbClr val="000000"/>
                </a:solidFill>
              </a:defRPr>
            </a:lvl5pPr>
            <a:lvl6pPr lvl="5" rtl="0" algn="ctr">
              <a:spcBef>
                <a:spcPts val="0"/>
              </a:spcBef>
              <a:spcAft>
                <a:spcPts val="0"/>
              </a:spcAft>
              <a:buClr>
                <a:srgbClr val="000000"/>
              </a:buClr>
              <a:buSzPts val="5200"/>
              <a:buNone/>
              <a:defRPr sz="5200">
                <a:solidFill>
                  <a:srgbClr val="000000"/>
                </a:solidFill>
              </a:defRPr>
            </a:lvl6pPr>
            <a:lvl7pPr lvl="6" rtl="0" algn="ctr">
              <a:spcBef>
                <a:spcPts val="0"/>
              </a:spcBef>
              <a:spcAft>
                <a:spcPts val="0"/>
              </a:spcAft>
              <a:buClr>
                <a:srgbClr val="000000"/>
              </a:buClr>
              <a:buSzPts val="5200"/>
              <a:buNone/>
              <a:defRPr sz="5200">
                <a:solidFill>
                  <a:srgbClr val="000000"/>
                </a:solidFill>
              </a:defRPr>
            </a:lvl7pPr>
            <a:lvl8pPr lvl="7" rtl="0" algn="ctr">
              <a:spcBef>
                <a:spcPts val="0"/>
              </a:spcBef>
              <a:spcAft>
                <a:spcPts val="0"/>
              </a:spcAft>
              <a:buClr>
                <a:srgbClr val="000000"/>
              </a:buClr>
              <a:buSzPts val="5200"/>
              <a:buNone/>
              <a:defRPr sz="5200">
                <a:solidFill>
                  <a:srgbClr val="000000"/>
                </a:solidFill>
              </a:defRPr>
            </a:lvl8pPr>
            <a:lvl9pPr lvl="8" rtl="0" algn="ctr">
              <a:spcBef>
                <a:spcPts val="0"/>
              </a:spcBef>
              <a:spcAft>
                <a:spcPts val="0"/>
              </a:spcAft>
              <a:buClr>
                <a:srgbClr val="000000"/>
              </a:buClr>
              <a:buSzPts val="5200"/>
              <a:buNone/>
              <a:defRPr sz="5200">
                <a:solidFill>
                  <a:srgbClr val="000000"/>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rtl="0">
              <a:lnSpc>
                <a:spcPct val="115000"/>
              </a:lnSpc>
              <a:spcBef>
                <a:spcPts val="0"/>
              </a:spcBef>
              <a:spcAft>
                <a:spcPts val="0"/>
              </a:spcAft>
              <a:buClr>
                <a:srgbClr val="000000"/>
              </a:buClr>
              <a:buSzPts val="1800"/>
              <a:buNone/>
              <a:defRPr sz="1800">
                <a:solidFill>
                  <a:srgbClr val="000000"/>
                </a:solidFill>
              </a:defRPr>
            </a:lvl1pPr>
            <a:lvl2pPr lvl="1" rtl="0" algn="ctr">
              <a:lnSpc>
                <a:spcPct val="100000"/>
              </a:lnSpc>
              <a:spcBef>
                <a:spcPts val="0"/>
              </a:spcBef>
              <a:spcAft>
                <a:spcPts val="0"/>
              </a:spcAft>
              <a:buClr>
                <a:srgbClr val="000000"/>
              </a:buClr>
              <a:buSzPts val="2800"/>
              <a:buNone/>
              <a:defRPr sz="2800">
                <a:solidFill>
                  <a:srgbClr val="000000"/>
                </a:solidFill>
              </a:defRPr>
            </a:lvl2pPr>
            <a:lvl3pPr lvl="2" rtl="0" algn="ctr">
              <a:lnSpc>
                <a:spcPct val="100000"/>
              </a:lnSpc>
              <a:spcBef>
                <a:spcPts val="0"/>
              </a:spcBef>
              <a:spcAft>
                <a:spcPts val="0"/>
              </a:spcAft>
              <a:buClr>
                <a:srgbClr val="000000"/>
              </a:buClr>
              <a:buSzPts val="2800"/>
              <a:buNone/>
              <a:defRPr sz="2800">
                <a:solidFill>
                  <a:srgbClr val="000000"/>
                </a:solidFill>
              </a:defRPr>
            </a:lvl3pPr>
            <a:lvl4pPr lvl="3" rtl="0" algn="ctr">
              <a:lnSpc>
                <a:spcPct val="100000"/>
              </a:lnSpc>
              <a:spcBef>
                <a:spcPts val="0"/>
              </a:spcBef>
              <a:spcAft>
                <a:spcPts val="0"/>
              </a:spcAft>
              <a:buClr>
                <a:srgbClr val="000000"/>
              </a:buClr>
              <a:buSzPts val="2800"/>
              <a:buNone/>
              <a:defRPr sz="2800">
                <a:solidFill>
                  <a:srgbClr val="000000"/>
                </a:solidFill>
              </a:defRPr>
            </a:lvl4pPr>
            <a:lvl5pPr lvl="4" rtl="0" algn="ctr">
              <a:lnSpc>
                <a:spcPct val="100000"/>
              </a:lnSpc>
              <a:spcBef>
                <a:spcPts val="0"/>
              </a:spcBef>
              <a:spcAft>
                <a:spcPts val="0"/>
              </a:spcAft>
              <a:buClr>
                <a:srgbClr val="000000"/>
              </a:buClr>
              <a:buSzPts val="2800"/>
              <a:buNone/>
              <a:defRPr sz="2800">
                <a:solidFill>
                  <a:srgbClr val="000000"/>
                </a:solidFill>
              </a:defRPr>
            </a:lvl5pPr>
            <a:lvl6pPr lvl="5" rtl="0" algn="ctr">
              <a:lnSpc>
                <a:spcPct val="100000"/>
              </a:lnSpc>
              <a:spcBef>
                <a:spcPts val="0"/>
              </a:spcBef>
              <a:spcAft>
                <a:spcPts val="0"/>
              </a:spcAft>
              <a:buClr>
                <a:srgbClr val="000000"/>
              </a:buClr>
              <a:buSzPts val="2800"/>
              <a:buNone/>
              <a:defRPr sz="2800">
                <a:solidFill>
                  <a:srgbClr val="000000"/>
                </a:solidFill>
              </a:defRPr>
            </a:lvl6pPr>
            <a:lvl7pPr lvl="6" rtl="0" algn="ctr">
              <a:lnSpc>
                <a:spcPct val="100000"/>
              </a:lnSpc>
              <a:spcBef>
                <a:spcPts val="0"/>
              </a:spcBef>
              <a:spcAft>
                <a:spcPts val="0"/>
              </a:spcAft>
              <a:buClr>
                <a:srgbClr val="000000"/>
              </a:buClr>
              <a:buSzPts val="2800"/>
              <a:buNone/>
              <a:defRPr sz="2800">
                <a:solidFill>
                  <a:srgbClr val="000000"/>
                </a:solidFill>
              </a:defRPr>
            </a:lvl7pPr>
            <a:lvl8pPr lvl="7" rtl="0" algn="ctr">
              <a:lnSpc>
                <a:spcPct val="100000"/>
              </a:lnSpc>
              <a:spcBef>
                <a:spcPts val="0"/>
              </a:spcBef>
              <a:spcAft>
                <a:spcPts val="0"/>
              </a:spcAft>
              <a:buClr>
                <a:srgbClr val="000000"/>
              </a:buClr>
              <a:buSzPts val="2800"/>
              <a:buNone/>
              <a:defRPr sz="2800">
                <a:solidFill>
                  <a:srgbClr val="000000"/>
                </a:solidFill>
              </a:defRPr>
            </a:lvl8pPr>
            <a:lvl9pPr lvl="8" rtl="0" algn="ctr">
              <a:lnSpc>
                <a:spcPct val="100000"/>
              </a:lnSpc>
              <a:spcBef>
                <a:spcPts val="0"/>
              </a:spcBef>
              <a:spcAft>
                <a:spcPts val="0"/>
              </a:spcAft>
              <a:buClr>
                <a:srgbClr val="000000"/>
              </a:buClr>
              <a:buSzPts val="2800"/>
              <a:buNone/>
              <a:defRPr sz="2800">
                <a:solidFill>
                  <a:srgbClr val="000000"/>
                </a:solidFill>
              </a:defRPr>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rt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rtl="0">
              <a:spcBef>
                <a:spcPts val="0"/>
              </a:spcBef>
              <a:spcAft>
                <a:spcPts val="0"/>
              </a:spcAft>
              <a:buNone/>
              <a:defRPr>
                <a:solidFill>
                  <a:srgbClr val="000000"/>
                </a:solidFill>
              </a:defRPr>
            </a:lvl2pPr>
            <a:lvl3pPr lvl="2" rtl="0">
              <a:spcBef>
                <a:spcPts val="1000"/>
              </a:spcBef>
              <a:spcAft>
                <a:spcPts val="0"/>
              </a:spcAft>
              <a:buNone/>
              <a:defRPr>
                <a:solidFill>
                  <a:srgbClr val="000000"/>
                </a:solidFill>
              </a:defRPr>
            </a:lvl3pPr>
            <a:lvl4pPr lvl="3" rtl="0">
              <a:spcBef>
                <a:spcPts val="1000"/>
              </a:spcBef>
              <a:spcAft>
                <a:spcPts val="0"/>
              </a:spcAft>
              <a:buNone/>
              <a:defRPr>
                <a:solidFill>
                  <a:srgbClr val="000000"/>
                </a:solidFill>
              </a:defRPr>
            </a:lvl4pPr>
            <a:lvl5pPr lvl="4" rtl="0">
              <a:spcBef>
                <a:spcPts val="1000"/>
              </a:spcBef>
              <a:spcAft>
                <a:spcPts val="0"/>
              </a:spcAft>
              <a:buNone/>
              <a:defRPr>
                <a:solidFill>
                  <a:srgbClr val="000000"/>
                </a:solidFill>
              </a:defRPr>
            </a:lvl5pPr>
            <a:lvl6pPr lvl="5" rtl="0">
              <a:spcBef>
                <a:spcPts val="1000"/>
              </a:spcBef>
              <a:spcAft>
                <a:spcPts val="0"/>
              </a:spcAft>
              <a:buNone/>
              <a:defRPr>
                <a:solidFill>
                  <a:srgbClr val="000000"/>
                </a:solidFill>
              </a:defRPr>
            </a:lvl6pPr>
            <a:lvl7pPr lvl="6" rtl="0">
              <a:spcBef>
                <a:spcPts val="1000"/>
              </a:spcBef>
              <a:spcAft>
                <a:spcPts val="0"/>
              </a:spcAft>
              <a:buNone/>
              <a:defRPr>
                <a:solidFill>
                  <a:srgbClr val="000000"/>
                </a:solidFill>
              </a:defRPr>
            </a:lvl7pPr>
            <a:lvl8pPr lvl="7" rtl="0">
              <a:spcBef>
                <a:spcPts val="1000"/>
              </a:spcBef>
              <a:spcAft>
                <a:spcPts val="0"/>
              </a:spcAft>
              <a:buNone/>
              <a:defRPr>
                <a:solidFill>
                  <a:srgbClr val="000000"/>
                </a:solidFill>
              </a:defRPr>
            </a:lvl8pPr>
            <a:lvl9pPr lvl="8" rtl="0">
              <a:spcBef>
                <a:spcPts val="1000"/>
              </a:spcBef>
              <a:spcAft>
                <a:spcPts val="1000"/>
              </a:spcAft>
              <a:buNone/>
              <a:defRPr>
                <a:solidFill>
                  <a:srgbClr val="000000"/>
                </a:solidFill>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000"/>
              <a:buFont typeface="Montserrat SemiBold"/>
              <a:buNone/>
              <a:defRPr b="0" sz="3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3600"/>
              <a:buNone/>
              <a:defRPr sz="3600">
                <a:solidFill>
                  <a:srgbClr val="4B3241"/>
                </a:solidFill>
              </a:defRPr>
            </a:lvl2pPr>
            <a:lvl3pPr lvl="2" rtl="0" algn="ctr">
              <a:spcBef>
                <a:spcPts val="0"/>
              </a:spcBef>
              <a:spcAft>
                <a:spcPts val="0"/>
              </a:spcAft>
              <a:buClr>
                <a:srgbClr val="4B3241"/>
              </a:buClr>
              <a:buSzPts val="3600"/>
              <a:buNone/>
              <a:defRPr sz="3600">
                <a:solidFill>
                  <a:srgbClr val="4B3241"/>
                </a:solidFill>
              </a:defRPr>
            </a:lvl3pPr>
            <a:lvl4pPr lvl="3" rtl="0" algn="ctr">
              <a:spcBef>
                <a:spcPts val="0"/>
              </a:spcBef>
              <a:spcAft>
                <a:spcPts val="0"/>
              </a:spcAft>
              <a:buClr>
                <a:srgbClr val="4B3241"/>
              </a:buClr>
              <a:buSzPts val="3600"/>
              <a:buNone/>
              <a:defRPr sz="3600">
                <a:solidFill>
                  <a:srgbClr val="4B3241"/>
                </a:solidFill>
              </a:defRPr>
            </a:lvl4pPr>
            <a:lvl5pPr lvl="4" rtl="0" algn="ctr">
              <a:spcBef>
                <a:spcPts val="0"/>
              </a:spcBef>
              <a:spcAft>
                <a:spcPts val="0"/>
              </a:spcAft>
              <a:buClr>
                <a:srgbClr val="4B3241"/>
              </a:buClr>
              <a:buSzPts val="3600"/>
              <a:buNone/>
              <a:defRPr sz="3600">
                <a:solidFill>
                  <a:srgbClr val="4B3241"/>
                </a:solidFill>
              </a:defRPr>
            </a:lvl5pPr>
            <a:lvl6pPr lvl="5" rtl="0" algn="ctr">
              <a:spcBef>
                <a:spcPts val="0"/>
              </a:spcBef>
              <a:spcAft>
                <a:spcPts val="0"/>
              </a:spcAft>
              <a:buClr>
                <a:srgbClr val="4B3241"/>
              </a:buClr>
              <a:buSzPts val="3600"/>
              <a:buNone/>
              <a:defRPr sz="3600">
                <a:solidFill>
                  <a:srgbClr val="4B3241"/>
                </a:solidFill>
              </a:defRPr>
            </a:lvl6pPr>
            <a:lvl7pPr lvl="6" rtl="0" algn="ctr">
              <a:spcBef>
                <a:spcPts val="0"/>
              </a:spcBef>
              <a:spcAft>
                <a:spcPts val="0"/>
              </a:spcAft>
              <a:buClr>
                <a:srgbClr val="4B3241"/>
              </a:buClr>
              <a:buSzPts val="3600"/>
              <a:buNone/>
              <a:defRPr sz="3600">
                <a:solidFill>
                  <a:srgbClr val="4B3241"/>
                </a:solidFill>
              </a:defRPr>
            </a:lvl7pPr>
            <a:lvl8pPr lvl="7" rtl="0" algn="ctr">
              <a:spcBef>
                <a:spcPts val="0"/>
              </a:spcBef>
              <a:spcAft>
                <a:spcPts val="0"/>
              </a:spcAft>
              <a:buClr>
                <a:srgbClr val="4B3241"/>
              </a:buClr>
              <a:buSzPts val="3600"/>
              <a:buNone/>
              <a:defRPr sz="3600">
                <a:solidFill>
                  <a:srgbClr val="4B3241"/>
                </a:solidFill>
              </a:defRPr>
            </a:lvl8pPr>
            <a:lvl9pPr lvl="8" rtl="0" algn="ctr">
              <a:spcBef>
                <a:spcPts val="0"/>
              </a:spcBef>
              <a:spcAft>
                <a:spcPts val="0"/>
              </a:spcAft>
              <a:buClr>
                <a:srgbClr val="4B3241"/>
              </a:buClr>
              <a:buSzPts val="3600"/>
              <a:buNone/>
              <a:defRPr sz="3600">
                <a:solidFill>
                  <a:srgbClr val="4B3241"/>
                </a:solidFill>
              </a:defRPr>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6"/>
          <p:cNvSpPr txBox="1"/>
          <p:nvPr>
            <p:ph idx="1" type="body"/>
          </p:nvPr>
        </p:nvSpPr>
        <p:spPr>
          <a:xfrm>
            <a:off x="458975" y="1259525"/>
            <a:ext cx="8226000" cy="3159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sz="1400"/>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2" name="Google Shape;82;p19"/>
          <p:cNvSpPr txBox="1"/>
          <p:nvPr>
            <p:ph idx="2"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3" name="Google Shape;83;p19"/>
          <p:cNvSpPr txBox="1"/>
          <p:nvPr>
            <p:ph idx="3"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4" name="Google Shape;84;p19"/>
          <p:cNvSpPr txBox="1"/>
          <p:nvPr>
            <p:ph idx="4"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5" name="Google Shape;85;p19"/>
          <p:cNvSpPr txBox="1"/>
          <p:nvPr>
            <p:ph idx="5"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9"/>
          <p:cNvSpPr txBox="1"/>
          <p:nvPr>
            <p:ph idx="6"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7" name="Shape 87"/>
        <p:cNvGrpSpPr/>
        <p:nvPr/>
      </p:nvGrpSpPr>
      <p:grpSpPr>
        <a:xfrm>
          <a:off x="0" y="0"/>
          <a:ext cx="0" cy="0"/>
          <a:chOff x="0" y="0"/>
          <a:chExt cx="0" cy="0"/>
        </a:xfrm>
      </p:grpSpPr>
      <p:sp>
        <p:nvSpPr>
          <p:cNvPr id="88" name="Google Shape;88;p20"/>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9" name="Google Shape;89;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20"/>
          <p:cNvSpPr txBox="1"/>
          <p:nvPr>
            <p:ph idx="2" type="subTitle"/>
          </p:nvPr>
        </p:nvSpPr>
        <p:spPr>
          <a:xfrm>
            <a:off x="5555725" y="267120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1" name="Google Shape;91;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2" name="Google Shape;92;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3" name="Google Shape;93;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4" name="Google Shape;94;p20"/>
          <p:cNvSpPr txBox="1"/>
          <p:nvPr>
            <p:ph idx="6" type="subTitle"/>
          </p:nvPr>
        </p:nvSpPr>
        <p:spPr>
          <a:xfrm>
            <a:off x="5555725" y="3177725"/>
            <a:ext cx="3129300" cy="3945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5" name="Google Shape;95;p20"/>
          <p:cNvSpPr txBox="1"/>
          <p:nvPr>
            <p:ph idx="7" type="subTitle"/>
          </p:nvPr>
        </p:nvSpPr>
        <p:spPr>
          <a:xfrm>
            <a:off x="5555725" y="3684250"/>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6" name="Google Shape;96;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7" name="Shape 97"/>
        <p:cNvGrpSpPr/>
        <p:nvPr/>
      </p:nvGrpSpPr>
      <p:grpSpPr>
        <a:xfrm>
          <a:off x="0" y="0"/>
          <a:ext cx="0" cy="0"/>
          <a:chOff x="0" y="0"/>
          <a:chExt cx="0" cy="0"/>
        </a:xfrm>
      </p:grpSpPr>
      <p:sp>
        <p:nvSpPr>
          <p:cNvPr id="98" name="Google Shape;98;p21"/>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9" name="Google Shape;99;p21"/>
          <p:cNvSpPr txBox="1"/>
          <p:nvPr>
            <p:ph idx="1" type="subTitle"/>
          </p:nvPr>
        </p:nvSpPr>
        <p:spPr>
          <a:xfrm>
            <a:off x="458975" y="1438150"/>
            <a:ext cx="3128400" cy="4533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0" name="Google Shape;100;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1" name="Google Shape;101;p21"/>
          <p:cNvSpPr txBox="1"/>
          <p:nvPr>
            <p:ph idx="3" type="subTitle"/>
          </p:nvPr>
        </p:nvSpPr>
        <p:spPr>
          <a:xfrm>
            <a:off x="4734000" y="1438150"/>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2" name="Google Shape;102;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3" name="Google Shape;103;p21"/>
          <p:cNvSpPr txBox="1"/>
          <p:nvPr>
            <p:ph idx="5" type="subTitle"/>
          </p:nvPr>
        </p:nvSpPr>
        <p:spPr>
          <a:xfrm>
            <a:off x="458975" y="2952375"/>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4" name="Google Shape;104;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5" name="Google Shape;105;p21"/>
          <p:cNvSpPr txBox="1"/>
          <p:nvPr>
            <p:ph idx="7" type="subTitle"/>
          </p:nvPr>
        </p:nvSpPr>
        <p:spPr>
          <a:xfrm>
            <a:off x="4734000" y="2952375"/>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6" name="Google Shape;106;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7" name="Google Shape;107;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8" name="Shape 108"/>
        <p:cNvGrpSpPr/>
        <p:nvPr/>
      </p:nvGrpSpPr>
      <p:grpSpPr>
        <a:xfrm>
          <a:off x="0" y="0"/>
          <a:ext cx="0" cy="0"/>
          <a:chOff x="0" y="0"/>
          <a:chExt cx="0" cy="0"/>
        </a:xfrm>
      </p:grpSpPr>
      <p:sp>
        <p:nvSpPr>
          <p:cNvPr id="109" name="Google Shape;109;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0" name="Google Shape;110;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11" name="Google Shape;111;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2" name="Shape 112"/>
        <p:cNvGrpSpPr/>
        <p:nvPr/>
      </p:nvGrpSpPr>
      <p:grpSpPr>
        <a:xfrm>
          <a:off x="0" y="0"/>
          <a:ext cx="0" cy="0"/>
          <a:chOff x="0" y="0"/>
          <a:chExt cx="0" cy="0"/>
        </a:xfrm>
      </p:grpSpPr>
      <p:sp>
        <p:nvSpPr>
          <p:cNvPr id="113" name="Google Shape;113;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600"/>
              <a:buFont typeface="Montserrat SemiBold"/>
              <a:buNone/>
              <a:defRPr b="0" i="1" sz="3600">
                <a:solidFill>
                  <a:srgbClr val="4B3241"/>
                </a:solidFill>
                <a:latin typeface="Montserrat SemiBold"/>
                <a:ea typeface="Montserrat SemiBold"/>
                <a:cs typeface="Montserrat SemiBold"/>
                <a:sym typeface="Montserrat SemiBold"/>
              </a:defRPr>
            </a:lvl1pPr>
            <a:lvl2pPr lvl="1"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2pPr>
            <a:lvl3pPr lvl="2"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3pPr>
            <a:lvl4pPr lvl="3"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4pPr>
            <a:lvl5pPr lvl="4"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5pPr>
            <a:lvl6pPr lvl="5"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6pPr>
            <a:lvl7pPr lvl="6"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7pPr>
            <a:lvl8pPr lvl="7"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8pPr>
            <a:lvl9pPr lvl="8"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9pPr>
          </a:lstStyle>
          <a:p/>
        </p:txBody>
      </p:sp>
      <p:sp>
        <p:nvSpPr>
          <p:cNvPr id="114" name="Google Shape;114;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rtl="0">
              <a:lnSpc>
                <a:spcPct val="140000"/>
              </a:lnSpc>
              <a:spcBef>
                <a:spcPts val="1000"/>
              </a:spcBef>
              <a:spcAft>
                <a:spcPts val="0"/>
              </a:spcAft>
              <a:buNone/>
              <a:defRPr sz="1400">
                <a:solidFill>
                  <a:srgbClr val="4B3241"/>
                </a:solidFill>
                <a:latin typeface="Montserrat SemiBold"/>
                <a:ea typeface="Montserrat SemiBold"/>
                <a:cs typeface="Montserrat SemiBold"/>
                <a:sym typeface="Montserrat SemiBold"/>
              </a:defRPr>
            </a:lvl1pPr>
            <a:lvl2pPr lvl="1" rtl="0">
              <a:spcBef>
                <a:spcPts val="0"/>
              </a:spcBef>
              <a:spcAft>
                <a:spcPts val="0"/>
              </a:spcAft>
              <a:buNone/>
              <a:defRPr>
                <a:solidFill>
                  <a:srgbClr val="4B3241"/>
                </a:solidFill>
              </a:defRPr>
            </a:lvl2pPr>
            <a:lvl3pPr lvl="2" rtl="0">
              <a:spcBef>
                <a:spcPts val="1000"/>
              </a:spcBef>
              <a:spcAft>
                <a:spcPts val="0"/>
              </a:spcAft>
              <a:buNone/>
              <a:defRPr>
                <a:solidFill>
                  <a:srgbClr val="4B3241"/>
                </a:solidFill>
              </a:defRPr>
            </a:lvl3pPr>
            <a:lvl4pPr lvl="3" rtl="0">
              <a:spcBef>
                <a:spcPts val="1000"/>
              </a:spcBef>
              <a:spcAft>
                <a:spcPts val="0"/>
              </a:spcAft>
              <a:buNone/>
              <a:defRPr>
                <a:solidFill>
                  <a:srgbClr val="4B3241"/>
                </a:solidFill>
              </a:defRPr>
            </a:lvl4pPr>
            <a:lvl5pPr lvl="4" rtl="0">
              <a:spcBef>
                <a:spcPts val="1000"/>
              </a:spcBef>
              <a:spcAft>
                <a:spcPts val="0"/>
              </a:spcAft>
              <a:buNone/>
              <a:defRPr>
                <a:solidFill>
                  <a:srgbClr val="4B3241"/>
                </a:solidFill>
              </a:defRPr>
            </a:lvl5pPr>
            <a:lvl6pPr lvl="5" rtl="0">
              <a:spcBef>
                <a:spcPts val="1000"/>
              </a:spcBef>
              <a:spcAft>
                <a:spcPts val="0"/>
              </a:spcAft>
              <a:buNone/>
              <a:defRPr>
                <a:solidFill>
                  <a:srgbClr val="4B3241"/>
                </a:solidFill>
              </a:defRPr>
            </a:lvl6pPr>
            <a:lvl7pPr lvl="6" rtl="0">
              <a:spcBef>
                <a:spcPts val="1000"/>
              </a:spcBef>
              <a:spcAft>
                <a:spcPts val="0"/>
              </a:spcAft>
              <a:buNone/>
              <a:defRPr>
                <a:solidFill>
                  <a:srgbClr val="4B3241"/>
                </a:solidFill>
              </a:defRPr>
            </a:lvl7pPr>
            <a:lvl8pPr lvl="7" rtl="0">
              <a:spcBef>
                <a:spcPts val="1000"/>
              </a:spcBef>
              <a:spcAft>
                <a:spcPts val="0"/>
              </a:spcAft>
              <a:buNone/>
              <a:defRPr>
                <a:solidFill>
                  <a:srgbClr val="4B3241"/>
                </a:solidFill>
              </a:defRPr>
            </a:lvl8pPr>
            <a:lvl9pPr lvl="8" rtl="0">
              <a:spcBef>
                <a:spcPts val="1000"/>
              </a:spcBef>
              <a:spcAft>
                <a:spcPts val="1000"/>
              </a:spcAft>
              <a:buNone/>
              <a:defRPr>
                <a:solidFill>
                  <a:srgbClr val="4B3241"/>
                </a:solidFill>
              </a:defRPr>
            </a:lvl9pPr>
          </a:lstStyle>
          <a:p/>
        </p:txBody>
      </p:sp>
      <p:pic>
        <p:nvPicPr>
          <p:cNvPr id="115" name="Google Shape;115;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6" name="Shape 116"/>
        <p:cNvGrpSpPr/>
        <p:nvPr/>
      </p:nvGrpSpPr>
      <p:grpSpPr>
        <a:xfrm>
          <a:off x="0" y="0"/>
          <a:ext cx="0" cy="0"/>
          <a:chOff x="0" y="0"/>
          <a:chExt cx="0" cy="0"/>
        </a:xfrm>
      </p:grpSpPr>
      <p:sp>
        <p:nvSpPr>
          <p:cNvPr id="117" name="Google Shape;117;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rtl="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8" name="Shape 118"/>
        <p:cNvGrpSpPr/>
        <p:nvPr/>
      </p:nvGrpSpPr>
      <p:grpSpPr>
        <a:xfrm>
          <a:off x="0" y="0"/>
          <a:ext cx="0" cy="0"/>
          <a:chOff x="0" y="0"/>
          <a:chExt cx="0" cy="0"/>
        </a:xfrm>
      </p:grpSpPr>
      <p:sp>
        <p:nvSpPr>
          <p:cNvPr id="119" name="Google Shape;119;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2.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rtl="0">
              <a:lnSpc>
                <a:spcPct val="115000"/>
              </a:lnSpc>
              <a:spcBef>
                <a:spcPts val="0"/>
              </a:spcBef>
              <a:spcAft>
                <a:spcPts val="0"/>
              </a:spcAft>
              <a:buSzPts val="2200"/>
              <a:buFont typeface="Montserrat"/>
              <a:buNone/>
              <a:defRPr b="1" sz="2200">
                <a:latin typeface="Montserrat"/>
                <a:ea typeface="Montserrat"/>
                <a:cs typeface="Montserrat"/>
                <a:sym typeface="Montserrat"/>
              </a:defRPr>
            </a:lvl1pPr>
            <a:lvl2pPr lvl="1" rtl="0">
              <a:spcBef>
                <a:spcPts val="0"/>
              </a:spcBef>
              <a:spcAft>
                <a:spcPts val="0"/>
              </a:spcAft>
              <a:buSzPts val="2800"/>
              <a:buFont typeface="Montserrat Medium"/>
              <a:buNone/>
              <a:defRPr sz="2800">
                <a:latin typeface="Montserrat Medium"/>
                <a:ea typeface="Montserrat Medium"/>
                <a:cs typeface="Montserrat Medium"/>
                <a:sym typeface="Montserrat Medium"/>
              </a:defRPr>
            </a:lvl2pPr>
            <a:lvl3pPr lvl="2" rtl="0">
              <a:spcBef>
                <a:spcPts val="0"/>
              </a:spcBef>
              <a:spcAft>
                <a:spcPts val="0"/>
              </a:spcAft>
              <a:buSzPts val="2800"/>
              <a:buFont typeface="Montserrat Medium"/>
              <a:buNone/>
              <a:defRPr sz="2800">
                <a:latin typeface="Montserrat Medium"/>
                <a:ea typeface="Montserrat Medium"/>
                <a:cs typeface="Montserrat Medium"/>
                <a:sym typeface="Montserrat Medium"/>
              </a:defRPr>
            </a:lvl3pPr>
            <a:lvl4pPr lvl="3" rtl="0">
              <a:spcBef>
                <a:spcPts val="0"/>
              </a:spcBef>
              <a:spcAft>
                <a:spcPts val="0"/>
              </a:spcAft>
              <a:buSzPts val="2800"/>
              <a:buFont typeface="Montserrat Medium"/>
              <a:buNone/>
              <a:defRPr sz="2800">
                <a:latin typeface="Montserrat Medium"/>
                <a:ea typeface="Montserrat Medium"/>
                <a:cs typeface="Montserrat Medium"/>
                <a:sym typeface="Montserrat Medium"/>
              </a:defRPr>
            </a:lvl4pPr>
            <a:lvl5pPr lvl="4" rtl="0">
              <a:spcBef>
                <a:spcPts val="0"/>
              </a:spcBef>
              <a:spcAft>
                <a:spcPts val="0"/>
              </a:spcAft>
              <a:buSzPts val="2800"/>
              <a:buFont typeface="Montserrat Medium"/>
              <a:buNone/>
              <a:defRPr sz="2800">
                <a:latin typeface="Montserrat Medium"/>
                <a:ea typeface="Montserrat Medium"/>
                <a:cs typeface="Montserrat Medium"/>
                <a:sym typeface="Montserrat Medium"/>
              </a:defRPr>
            </a:lvl5pPr>
            <a:lvl6pPr lvl="5" rtl="0">
              <a:spcBef>
                <a:spcPts val="0"/>
              </a:spcBef>
              <a:spcAft>
                <a:spcPts val="0"/>
              </a:spcAft>
              <a:buSzPts val="2800"/>
              <a:buFont typeface="Montserrat Medium"/>
              <a:buNone/>
              <a:defRPr sz="2800">
                <a:latin typeface="Montserrat Medium"/>
                <a:ea typeface="Montserrat Medium"/>
                <a:cs typeface="Montserrat Medium"/>
                <a:sym typeface="Montserrat Medium"/>
              </a:defRPr>
            </a:lvl6pPr>
            <a:lvl7pPr lvl="6" rtl="0">
              <a:spcBef>
                <a:spcPts val="0"/>
              </a:spcBef>
              <a:spcAft>
                <a:spcPts val="0"/>
              </a:spcAft>
              <a:buSzPts val="2800"/>
              <a:buFont typeface="Montserrat Medium"/>
              <a:buNone/>
              <a:defRPr sz="2800">
                <a:latin typeface="Montserrat Medium"/>
                <a:ea typeface="Montserrat Medium"/>
                <a:cs typeface="Montserrat Medium"/>
                <a:sym typeface="Montserrat Medium"/>
              </a:defRPr>
            </a:lvl7pPr>
            <a:lvl8pPr lvl="7" rtl="0">
              <a:spcBef>
                <a:spcPts val="0"/>
              </a:spcBef>
              <a:spcAft>
                <a:spcPts val="0"/>
              </a:spcAft>
              <a:buSzPts val="2800"/>
              <a:buFont typeface="Montserrat Medium"/>
              <a:buNone/>
              <a:defRPr sz="2800">
                <a:latin typeface="Montserrat Medium"/>
                <a:ea typeface="Montserrat Medium"/>
                <a:cs typeface="Montserrat Medium"/>
                <a:sym typeface="Montserrat Medium"/>
              </a:defRPr>
            </a:lvl8pPr>
            <a:lvl9pPr lvl="8" rtl="0">
              <a:spcBef>
                <a:spcPts val="0"/>
              </a:spcBef>
              <a:spcAft>
                <a:spcPts val="0"/>
              </a:spcAft>
              <a:buSzPts val="2800"/>
              <a:buFont typeface="Montserrat Medium"/>
              <a:buNone/>
              <a:defRPr sz="2800">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259525"/>
            <a:ext cx="8226000" cy="3159900"/>
          </a:xfrm>
          <a:prstGeom prst="rect">
            <a:avLst/>
          </a:prstGeom>
          <a:noFill/>
          <a:ln>
            <a:noFill/>
          </a:ln>
        </p:spPr>
        <p:txBody>
          <a:bodyPr anchorCtr="0" anchor="t" bIns="0" lIns="0" spcFirstLastPara="1" rIns="0" wrap="square" tIns="0">
            <a:noAutofit/>
          </a:bodyPr>
          <a:lstStyle>
            <a:lvl1pPr indent="-330200" lvl="0" marL="457200" rtl="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rtl="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rtl="0">
              <a:lnSpc>
                <a:spcPct val="130000"/>
              </a:lnSpc>
              <a:spcBef>
                <a:spcPts val="10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3pPr>
            <a:lvl4pPr indent="-317500" lvl="3" marL="18288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4pPr>
            <a:lvl5pPr indent="-317500" lvl="4" marL="22860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5pPr>
            <a:lvl6pPr indent="-317500" lvl="5" marL="27432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6pPr>
            <a:lvl7pPr indent="-317500" lvl="6" marL="32004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7pPr>
            <a:lvl8pPr indent="-317500" lvl="7" marL="3657600" rtl="0">
              <a:lnSpc>
                <a:spcPct val="130000"/>
              </a:lnSpc>
              <a:spcBef>
                <a:spcPts val="4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8pPr>
            <a:lvl9pPr indent="-317500" lvl="8" marL="4114800" rtl="0">
              <a:lnSpc>
                <a:spcPct val="130000"/>
              </a:lnSpc>
              <a:spcBef>
                <a:spcPts val="400"/>
              </a:spcBef>
              <a:spcAft>
                <a:spcPts val="200"/>
              </a:spcAft>
              <a:buClr>
                <a:schemeClr val="dk2"/>
              </a:buClr>
              <a:buSzPts val="1400"/>
              <a:buFont typeface="Montserrat"/>
              <a:buChar char="–"/>
              <a:defRPr sz="14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23" name="Shape 123"/>
        <p:cNvGrpSpPr/>
        <p:nvPr/>
      </p:nvGrpSpPr>
      <p:grpSpPr>
        <a:xfrm>
          <a:off x="0" y="0"/>
          <a:ext cx="0" cy="0"/>
          <a:chOff x="0" y="0"/>
          <a:chExt cx="0" cy="0"/>
        </a:xfrm>
      </p:grpSpPr>
      <p:sp>
        <p:nvSpPr>
          <p:cNvPr id="124" name="Google Shape;124;p26"/>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Charles I and Scotland</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rPr lang="en-GB" sz="1800">
                <a:solidFill>
                  <a:srgbClr val="4B3241"/>
                </a:solidFill>
              </a:rPr>
              <a:t>Enq</a:t>
            </a:r>
            <a:r>
              <a:rPr lang="en-GB" sz="1800">
                <a:solidFill>
                  <a:srgbClr val="4B3241"/>
                </a:solidFill>
              </a:rPr>
              <a:t>uiry: Why did the Civil War break out in 1642?</a:t>
            </a:r>
            <a:endParaRPr sz="1800">
              <a:solidFill>
                <a:srgbClr val="4B3241"/>
              </a:solidFill>
            </a:endParaRPr>
          </a:p>
        </p:txBody>
      </p:sp>
      <p:sp>
        <p:nvSpPr>
          <p:cNvPr id="125" name="Google Shape;125;p26"/>
          <p:cNvSpPr txBox="1"/>
          <p:nvPr>
            <p:ph idx="1" type="body"/>
          </p:nvPr>
        </p:nvSpPr>
        <p:spPr>
          <a:xfrm>
            <a:off x="459000" y="807450"/>
            <a:ext cx="8226000" cy="31599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4B3241"/>
                </a:solidFill>
              </a:rPr>
              <a:t>KS3 History - Lesson 3 of 6</a:t>
            </a:r>
            <a:endParaRPr>
              <a:solidFill>
                <a:srgbClr val="4B3241"/>
              </a:solidFill>
            </a:endParaRPr>
          </a:p>
        </p:txBody>
      </p:sp>
      <p:sp>
        <p:nvSpPr>
          <p:cNvPr id="126" name="Google Shape;126;p26"/>
          <p:cNvSpPr txBox="1"/>
          <p:nvPr>
            <p:ph idx="4294967295" type="subTitle"/>
          </p:nvPr>
        </p:nvSpPr>
        <p:spPr>
          <a:xfrm>
            <a:off x="458975" y="4105475"/>
            <a:ext cx="3951000" cy="6195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4B3241"/>
                </a:solidFill>
              </a:rPr>
              <a:t>Miss K Hillman</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7"/>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First Bishops’ War</a:t>
            </a:r>
            <a:endParaRPr/>
          </a:p>
        </p:txBody>
      </p:sp>
      <p:sp>
        <p:nvSpPr>
          <p:cNvPr id="132" name="Google Shape;132;p27"/>
          <p:cNvSpPr txBox="1"/>
          <p:nvPr>
            <p:ph idx="1" type="body"/>
          </p:nvPr>
        </p:nvSpPr>
        <p:spPr>
          <a:xfrm>
            <a:off x="459000" y="991800"/>
            <a:ext cx="8226000" cy="31599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1700">
                <a:solidFill>
                  <a:srgbClr val="000000"/>
                </a:solidFill>
              </a:rPr>
              <a:t>In 1638 Scotland’s </a:t>
            </a:r>
            <a:r>
              <a:rPr b="1" lang="en-GB" sz="1700">
                <a:solidFill>
                  <a:srgbClr val="000000"/>
                </a:solidFill>
              </a:rPr>
              <a:t>National Covenant </a:t>
            </a:r>
            <a:r>
              <a:rPr lang="en-GB" sz="1700">
                <a:solidFill>
                  <a:srgbClr val="000000"/>
                </a:solidFill>
              </a:rPr>
              <a:t>rejected Charles I’s religious reforms. The majority of Scottish people followed a form of Protestantism called </a:t>
            </a:r>
            <a:r>
              <a:rPr b="1" lang="en-GB" sz="1700">
                <a:solidFill>
                  <a:srgbClr val="000000"/>
                </a:solidFill>
              </a:rPr>
              <a:t>Presbyterianism</a:t>
            </a:r>
            <a:r>
              <a:rPr b="1" lang="en-GB" sz="1700">
                <a:solidFill>
                  <a:srgbClr val="000000"/>
                </a:solidFill>
              </a:rPr>
              <a:t>. </a:t>
            </a:r>
            <a:r>
              <a:rPr lang="en-GB" sz="1700">
                <a:solidFill>
                  <a:srgbClr val="000000"/>
                </a:solidFill>
              </a:rPr>
              <a:t> As a result Scotland disliked Charles I’s Catholic-seeming policies. Charles tried to </a:t>
            </a:r>
            <a:r>
              <a:rPr lang="en-GB" sz="1700">
                <a:solidFill>
                  <a:srgbClr val="000000"/>
                </a:solidFill>
              </a:rPr>
              <a:t>reassert </a:t>
            </a:r>
            <a:r>
              <a:rPr lang="en-GB" sz="1700">
                <a:solidFill>
                  <a:srgbClr val="000000"/>
                </a:solidFill>
              </a:rPr>
              <a:t>his authority by force. He chose to use his own funds rather than call back Parliament. Charles’ lack of money meant that he could only afford inexperienced soldiers armed with bows and arrows. Plus, many of these soldiers were sympathetic to the </a:t>
            </a:r>
            <a:r>
              <a:rPr lang="en-GB" sz="1700">
                <a:solidFill>
                  <a:srgbClr val="000000"/>
                </a:solidFill>
              </a:rPr>
              <a:t>Scottish</a:t>
            </a:r>
            <a:r>
              <a:rPr lang="en-GB" sz="1700">
                <a:solidFill>
                  <a:srgbClr val="000000"/>
                </a:solidFill>
              </a:rPr>
              <a:t> and disliked having to fight Protestants when they could be fighting Catholics in the Thirty Years War. The Covenant’s army was far superior and had high morale, which meant Charles decided to stop any conflict. The Pacification of Berwick was drawn up which agreed Charles would return to Scotland and discuss a solution.</a:t>
            </a:r>
            <a:endParaRPr sz="1700">
              <a:solidFill>
                <a:srgbClr val="000000"/>
              </a:solidFill>
            </a:endParaRPr>
          </a:p>
          <a:p>
            <a:pPr indent="0" lvl="0" marL="0" rtl="0" algn="l">
              <a:spcBef>
                <a:spcPts val="1200"/>
              </a:spcBef>
              <a:spcAft>
                <a:spcPts val="1000"/>
              </a:spcAft>
              <a:buNone/>
            </a:pPr>
            <a:r>
              <a:t/>
            </a:r>
            <a:endParaRPr sz="18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8"/>
          <p:cNvSpPr txBox="1"/>
          <p:nvPr>
            <p:ph type="title"/>
          </p:nvPr>
        </p:nvSpPr>
        <p:spPr>
          <a:xfrm>
            <a:off x="459000" y="285225"/>
            <a:ext cx="6600600" cy="646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Short Parliament</a:t>
            </a:r>
            <a:endParaRPr/>
          </a:p>
        </p:txBody>
      </p:sp>
      <p:sp>
        <p:nvSpPr>
          <p:cNvPr id="138" name="Google Shape;138;p28"/>
          <p:cNvSpPr txBox="1"/>
          <p:nvPr>
            <p:ph idx="1" type="body"/>
          </p:nvPr>
        </p:nvSpPr>
        <p:spPr>
          <a:xfrm>
            <a:off x="459000" y="932025"/>
            <a:ext cx="8226000" cy="31599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1700">
                <a:solidFill>
                  <a:srgbClr val="000000"/>
                </a:solidFill>
              </a:rPr>
              <a:t>The Earl of Stafford persuaded Charles to send another army to Scotland to reassert his authority. Charles desperately needed Parliament to raise taxes and increase his war funds. Parliament was called in April 1640 after 11 years of Charles’ personal rule. Charles expected Parliament to quickly grant him money. Once Parliament was in session, however, the members of Parliament flooded Charles with </a:t>
            </a:r>
            <a:r>
              <a:rPr b="1" lang="en-GB" sz="1700">
                <a:solidFill>
                  <a:srgbClr val="000000"/>
                </a:solidFill>
              </a:rPr>
              <a:t>petitions</a:t>
            </a:r>
            <a:r>
              <a:rPr lang="en-GB" sz="1700">
                <a:solidFill>
                  <a:srgbClr val="000000"/>
                </a:solidFill>
              </a:rPr>
              <a:t>. These petitions protested against the religious reforms and the changes to ship money. There was progress as Charles agreed to remove ship money in return for a short-term loan from Parliament. This agreement, however, was short lived as Parliament continued to protest. Charles became angered once more and dissolved Parliament in May, after just three weeks of them being in session. This became known as the ‘Short Parliament’.</a:t>
            </a:r>
            <a:endParaRPr sz="1700">
              <a:solidFill>
                <a:srgbClr val="000000"/>
              </a:solidFill>
            </a:endParaRPr>
          </a:p>
          <a:p>
            <a:pPr indent="0" lvl="0" marL="0" rtl="0" algn="l">
              <a:spcBef>
                <a:spcPts val="1200"/>
              </a:spcBef>
              <a:spcAft>
                <a:spcPts val="1000"/>
              </a:spcAft>
              <a:buNone/>
            </a:pPr>
            <a:r>
              <a:t/>
            </a:r>
            <a:endParaRPr sz="18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9"/>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1200"/>
              </a:spcBef>
              <a:spcAft>
                <a:spcPts val="0"/>
              </a:spcAft>
              <a:buNone/>
            </a:pPr>
            <a:r>
              <a:rPr lang="en-GB"/>
              <a:t>Second Bishops’ War</a:t>
            </a:r>
            <a:endParaRPr/>
          </a:p>
          <a:p>
            <a:pPr indent="0" lvl="0" marL="0" rtl="0" algn="l">
              <a:spcBef>
                <a:spcPts val="1200"/>
              </a:spcBef>
              <a:spcAft>
                <a:spcPts val="0"/>
              </a:spcAft>
              <a:buNone/>
            </a:pPr>
            <a:r>
              <a:t/>
            </a:r>
            <a:endParaRPr/>
          </a:p>
        </p:txBody>
      </p:sp>
      <p:sp>
        <p:nvSpPr>
          <p:cNvPr id="144" name="Google Shape;144;p29"/>
          <p:cNvSpPr txBox="1"/>
          <p:nvPr>
            <p:ph idx="1" type="body"/>
          </p:nvPr>
        </p:nvSpPr>
        <p:spPr>
          <a:xfrm>
            <a:off x="459000" y="1099725"/>
            <a:ext cx="8226000" cy="31599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1700">
                <a:solidFill>
                  <a:srgbClr val="000000"/>
                </a:solidFill>
              </a:rPr>
              <a:t>Without the money from Parliament, Charles used the Earl of Strafford to gain 8,000 extra Irish troops to fight the Covenanters. This caused many English soldiers to become demoralised when for Charles. Not only did the English troops remain poorly armed, underfunded, and underfed but now they had to fight alongside the Irish Catholics, which caused much outrage. Charles’ troops were once again defeated, as they retreated the </a:t>
            </a:r>
            <a:r>
              <a:rPr b="1" lang="en-GB" sz="1700">
                <a:solidFill>
                  <a:srgbClr val="000000"/>
                </a:solidFill>
              </a:rPr>
              <a:t>Covenanters</a:t>
            </a:r>
            <a:r>
              <a:rPr lang="en-GB" sz="1700">
                <a:solidFill>
                  <a:srgbClr val="000000"/>
                </a:solidFill>
              </a:rPr>
              <a:t> invaded Northumberland and Durham. The Treaty of Ripon ended the conflict. In this treaty, Charles agreed to pay the Scottish £850 a day so that they would not invade any further south. </a:t>
            </a:r>
            <a:endParaRPr sz="1700">
              <a:solidFill>
                <a:srgbClr val="000000"/>
              </a:solidFill>
            </a:endParaRPr>
          </a:p>
          <a:p>
            <a:pPr indent="0" lvl="0" marL="0" rtl="0" algn="l">
              <a:spcBef>
                <a:spcPts val="1200"/>
              </a:spcBef>
              <a:spcAft>
                <a:spcPts val="1000"/>
              </a:spcAft>
              <a:buNone/>
            </a:pPr>
            <a:r>
              <a:t/>
            </a:r>
            <a:endParaRPr sz="17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30"/>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50" name="Google Shape;150;p30"/>
          <p:cNvSpPr txBox="1"/>
          <p:nvPr>
            <p:ph idx="1" type="body"/>
          </p:nvPr>
        </p:nvSpPr>
        <p:spPr>
          <a:xfrm>
            <a:off x="458975" y="1259525"/>
            <a:ext cx="8226000" cy="31599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b="1" lang="en-GB" sz="1700">
                <a:solidFill>
                  <a:srgbClr val="000000"/>
                </a:solidFill>
              </a:rPr>
              <a:t>National Covenant </a:t>
            </a:r>
            <a:r>
              <a:rPr lang="en-GB" sz="1700">
                <a:solidFill>
                  <a:srgbClr val="000000"/>
                </a:solidFill>
              </a:rPr>
              <a:t>– A movement that rejected Charles I’s and William Laud’s attempts to force the Scottish Church to follow the English Church’s reforms.</a:t>
            </a:r>
            <a:endParaRPr sz="1700">
              <a:solidFill>
                <a:srgbClr val="000000"/>
              </a:solidFill>
            </a:endParaRPr>
          </a:p>
          <a:p>
            <a:pPr indent="0" lvl="0" marL="0" rtl="0" algn="l">
              <a:lnSpc>
                <a:spcPct val="115000"/>
              </a:lnSpc>
              <a:spcBef>
                <a:spcPts val="1200"/>
              </a:spcBef>
              <a:spcAft>
                <a:spcPts val="0"/>
              </a:spcAft>
              <a:buNone/>
            </a:pPr>
            <a:r>
              <a:rPr b="1" lang="en-GB" sz="1700">
                <a:solidFill>
                  <a:srgbClr val="000000"/>
                </a:solidFill>
              </a:rPr>
              <a:t>Presbyterian </a:t>
            </a:r>
            <a:r>
              <a:rPr lang="en-GB" sz="1700">
                <a:solidFill>
                  <a:srgbClr val="000000"/>
                </a:solidFill>
              </a:rPr>
              <a:t>– Extreme protestants based in Scotland.</a:t>
            </a:r>
            <a:endParaRPr sz="1700">
              <a:solidFill>
                <a:srgbClr val="000000"/>
              </a:solidFill>
            </a:endParaRPr>
          </a:p>
          <a:p>
            <a:pPr indent="0" lvl="0" marL="0" rtl="0" algn="l">
              <a:lnSpc>
                <a:spcPct val="115000"/>
              </a:lnSpc>
              <a:spcBef>
                <a:spcPts val="1200"/>
              </a:spcBef>
              <a:spcAft>
                <a:spcPts val="0"/>
              </a:spcAft>
              <a:buNone/>
            </a:pPr>
            <a:r>
              <a:rPr b="1" lang="en-GB" sz="1700">
                <a:solidFill>
                  <a:srgbClr val="000000"/>
                </a:solidFill>
              </a:rPr>
              <a:t>Petitions </a:t>
            </a:r>
            <a:r>
              <a:rPr lang="en-GB" sz="1700">
                <a:solidFill>
                  <a:srgbClr val="000000"/>
                </a:solidFill>
              </a:rPr>
              <a:t>- A formal written request appealing to the authority to make changes, (typically this is signed by many people).</a:t>
            </a:r>
            <a:endParaRPr sz="1700">
              <a:solidFill>
                <a:srgbClr val="000000"/>
              </a:solidFill>
            </a:endParaRPr>
          </a:p>
          <a:p>
            <a:pPr indent="0" lvl="0" marL="0" rtl="0" algn="l">
              <a:lnSpc>
                <a:spcPct val="115000"/>
              </a:lnSpc>
              <a:spcBef>
                <a:spcPts val="1200"/>
              </a:spcBef>
              <a:spcAft>
                <a:spcPts val="0"/>
              </a:spcAft>
              <a:buNone/>
            </a:pPr>
            <a:r>
              <a:rPr b="1" lang="en-GB" sz="1700">
                <a:solidFill>
                  <a:srgbClr val="000000"/>
                </a:solidFill>
              </a:rPr>
              <a:t>Covenanters – </a:t>
            </a:r>
            <a:r>
              <a:rPr lang="en-GB" sz="1700">
                <a:solidFill>
                  <a:srgbClr val="000000"/>
                </a:solidFill>
              </a:rPr>
              <a:t>Term given to the soldiers fighting to protect the presbyterian faith in Scotland. </a:t>
            </a:r>
            <a:endParaRPr sz="1800">
              <a:solidFill>
                <a:srgbClr val="000000"/>
              </a:solidFill>
            </a:endParaRPr>
          </a:p>
          <a:p>
            <a:pPr indent="0" lvl="0" marL="0" rtl="0" algn="l">
              <a:lnSpc>
                <a:spcPct val="115000"/>
              </a:lnSpc>
              <a:spcBef>
                <a:spcPts val="1200"/>
              </a:spcBef>
              <a:spcAft>
                <a:spcPts val="0"/>
              </a:spcAft>
              <a:buNone/>
            </a:pPr>
            <a:r>
              <a:t/>
            </a:r>
            <a:endParaRPr b="1" sz="1700">
              <a:solidFill>
                <a:srgbClr val="000000"/>
              </a:solidFill>
            </a:endParaRPr>
          </a:p>
          <a:p>
            <a:pPr indent="0" lvl="0" marL="0" rtl="0" algn="l">
              <a:lnSpc>
                <a:spcPct val="115000"/>
              </a:lnSpc>
              <a:spcBef>
                <a:spcPts val="1200"/>
              </a:spcBef>
              <a:spcAft>
                <a:spcPts val="0"/>
              </a:spcAft>
              <a:buNone/>
            </a:pPr>
            <a:r>
              <a:t/>
            </a:r>
            <a:endParaRPr b="1" sz="1500">
              <a:solidFill>
                <a:srgbClr val="000000"/>
              </a:solidFill>
              <a:latin typeface="Arial"/>
              <a:ea typeface="Arial"/>
              <a:cs typeface="Arial"/>
              <a:sym typeface="Arial"/>
            </a:endParaRPr>
          </a:p>
          <a:p>
            <a:pPr indent="0" lvl="0" marL="0" rtl="0" algn="l">
              <a:spcBef>
                <a:spcPts val="1200"/>
              </a:spcBef>
              <a:spcAft>
                <a:spcPts val="10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1"/>
          <p:cNvSpPr txBox="1"/>
          <p:nvPr>
            <p:ph type="title"/>
          </p:nvPr>
        </p:nvSpPr>
        <p:spPr>
          <a:xfrm>
            <a:off x="458975" y="446400"/>
            <a:ext cx="3951000" cy="813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65BE4B"/>
                </a:solidFill>
              </a:rPr>
              <a:t>Comprehension Questions</a:t>
            </a:r>
            <a:endParaRPr>
              <a:solidFill>
                <a:srgbClr val="65BE4B"/>
              </a:solidFill>
            </a:endParaRPr>
          </a:p>
        </p:txBody>
      </p:sp>
      <p:sp>
        <p:nvSpPr>
          <p:cNvPr id="156" name="Google Shape;156;p31"/>
          <p:cNvSpPr txBox="1"/>
          <p:nvPr>
            <p:ph idx="1" type="body"/>
          </p:nvPr>
        </p:nvSpPr>
        <p:spPr>
          <a:xfrm>
            <a:off x="398700" y="1081200"/>
            <a:ext cx="8346600" cy="2981100"/>
          </a:xfrm>
          <a:prstGeom prst="rect">
            <a:avLst/>
          </a:prstGeom>
        </p:spPr>
        <p:txBody>
          <a:bodyPr anchorCtr="0" anchor="t" bIns="0" lIns="0" spcFirstLastPara="1" rIns="0" wrap="square" tIns="0">
            <a:noAutofit/>
          </a:bodyPr>
          <a:lstStyle/>
          <a:p>
            <a:pPr indent="-330200" lvl="0" marL="457200" rtl="0" algn="l">
              <a:spcBef>
                <a:spcPts val="0"/>
              </a:spcBef>
              <a:spcAft>
                <a:spcPts val="0"/>
              </a:spcAft>
              <a:buSzPts val="1600"/>
              <a:buAutoNum type="arabicPeriod"/>
            </a:pPr>
            <a:r>
              <a:rPr lang="en-GB"/>
              <a:t>What was the aim of the National Covenant?</a:t>
            </a:r>
            <a:endParaRPr/>
          </a:p>
          <a:p>
            <a:pPr indent="-330200" lvl="0" marL="457200" rtl="0" algn="l">
              <a:lnSpc>
                <a:spcPct val="140000"/>
              </a:lnSpc>
              <a:spcBef>
                <a:spcPts val="0"/>
              </a:spcBef>
              <a:spcAft>
                <a:spcPts val="0"/>
              </a:spcAft>
              <a:buSzPts val="1600"/>
              <a:buAutoNum type="arabicPeriod"/>
            </a:pPr>
            <a:r>
              <a:rPr lang="en-GB"/>
              <a:t>Why was Charles I’s army </a:t>
            </a:r>
            <a:r>
              <a:rPr lang="en-GB"/>
              <a:t>unenthusiastic?</a:t>
            </a:r>
            <a:endParaRPr/>
          </a:p>
          <a:p>
            <a:pPr indent="-330200" lvl="0" marL="457200" rtl="0" algn="l">
              <a:lnSpc>
                <a:spcPct val="140000"/>
              </a:lnSpc>
              <a:spcBef>
                <a:spcPts val="0"/>
              </a:spcBef>
              <a:spcAft>
                <a:spcPts val="0"/>
              </a:spcAft>
              <a:buSzPts val="1600"/>
              <a:buAutoNum type="arabicPeriod"/>
            </a:pPr>
            <a:r>
              <a:rPr lang="en-GB"/>
              <a:t>What caused Parliament to be cut short in May 1640?</a:t>
            </a:r>
            <a:endParaRPr/>
          </a:p>
          <a:p>
            <a:pPr indent="-330200" lvl="0" marL="457200" rtl="0" algn="l">
              <a:lnSpc>
                <a:spcPct val="140000"/>
              </a:lnSpc>
              <a:spcBef>
                <a:spcPts val="0"/>
              </a:spcBef>
              <a:spcAft>
                <a:spcPts val="0"/>
              </a:spcAft>
              <a:buSzPts val="1600"/>
              <a:buAutoNum type="arabicPeriod"/>
            </a:pPr>
            <a:r>
              <a:rPr lang="en-GB">
                <a:solidFill>
                  <a:srgbClr val="3C4043"/>
                </a:solidFill>
                <a:highlight>
                  <a:srgbClr val="FFFFFF"/>
                </a:highlight>
              </a:rPr>
              <a:t>How did Charles' extra 8,000 troops in the Second Bishop War cause him a problem?</a:t>
            </a:r>
            <a:endParaRPr/>
          </a:p>
          <a:p>
            <a:pPr indent="-330200" lvl="0" marL="457200" rtl="0" algn="l">
              <a:lnSpc>
                <a:spcPct val="115000"/>
              </a:lnSpc>
              <a:spcBef>
                <a:spcPts val="0"/>
              </a:spcBef>
              <a:spcAft>
                <a:spcPts val="0"/>
              </a:spcAft>
              <a:buClr>
                <a:srgbClr val="303336"/>
              </a:buClr>
              <a:buSzPts val="1600"/>
              <a:buAutoNum type="arabicPeriod"/>
            </a:pPr>
            <a:r>
              <a:rPr lang="en-GB">
                <a:solidFill>
                  <a:srgbClr val="303336"/>
                </a:solidFill>
              </a:rPr>
              <a:t>Why were protests against Laud’s reforms punished so harshly?</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