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48" r:id="rId3"/>
    <p:sldMasterId id="2147483661" r:id="rId4"/>
  </p:sldMasterIdLst>
  <p:notesMasterIdLst>
    <p:notesMasterId r:id="rId5"/>
  </p:notesMasterIdLst>
  <p:sldIdLst>
    <p:sldId id="256" r:id="rId6"/>
    <p:sldId id="257" r:id="rId7"/>
    <p:sldId id="258" r:id="rId8"/>
  </p:sldIdLst>
  <p:sldSz cy="5143500" cx="9144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iDlwW3cV4cdYI5dQRtCB3Y2ak6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21" Type="http://customschemas.google.com/relationships/presentationmetadata" Target="meta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MontserratMedium-italic.fntdata"/><Relationship Id="rId6" Type="http://schemas.openxmlformats.org/officeDocument/2006/relationships/slide" Target="slides/slide1.xml"/><Relationship Id="rId18" Type="http://schemas.openxmlformats.org/officeDocument/2006/relationships/font" Target="fonts/MontserratMedium-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8c9170e991_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g8c9170e991_2_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8c9170e991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8c9170e991_2_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8"/>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1"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chemeClr val="lt1"/>
              </a:buClr>
              <a:buSzPts val="5200"/>
              <a:buNone/>
              <a:defRPr sz="5200">
                <a:solidFill>
                  <a:schemeClr val="lt1"/>
                </a:solidFill>
              </a:defRPr>
            </a:lvl2pPr>
            <a:lvl3pPr lvl="2" algn="ctr">
              <a:lnSpc>
                <a:spcPct val="100000"/>
              </a:lnSpc>
              <a:spcBef>
                <a:spcPts val="0"/>
              </a:spcBef>
              <a:spcAft>
                <a:spcPts val="0"/>
              </a:spcAft>
              <a:buClr>
                <a:schemeClr val="lt1"/>
              </a:buClr>
              <a:buSzPts val="5200"/>
              <a:buNone/>
              <a:defRPr sz="5200">
                <a:solidFill>
                  <a:schemeClr val="lt1"/>
                </a:solidFill>
              </a:defRPr>
            </a:lvl3pPr>
            <a:lvl4pPr lvl="3" algn="ctr">
              <a:lnSpc>
                <a:spcPct val="100000"/>
              </a:lnSpc>
              <a:spcBef>
                <a:spcPts val="0"/>
              </a:spcBef>
              <a:spcAft>
                <a:spcPts val="0"/>
              </a:spcAft>
              <a:buClr>
                <a:schemeClr val="lt1"/>
              </a:buClr>
              <a:buSzPts val="5200"/>
              <a:buNone/>
              <a:defRPr sz="5200">
                <a:solidFill>
                  <a:schemeClr val="lt1"/>
                </a:solidFill>
              </a:defRPr>
            </a:lvl4pPr>
            <a:lvl5pPr lvl="4" algn="ctr">
              <a:lnSpc>
                <a:spcPct val="100000"/>
              </a:lnSpc>
              <a:spcBef>
                <a:spcPts val="0"/>
              </a:spcBef>
              <a:spcAft>
                <a:spcPts val="0"/>
              </a:spcAft>
              <a:buClr>
                <a:schemeClr val="lt1"/>
              </a:buClr>
              <a:buSzPts val="5200"/>
              <a:buNone/>
              <a:defRPr sz="5200">
                <a:solidFill>
                  <a:schemeClr val="lt1"/>
                </a:solidFill>
              </a:defRPr>
            </a:lvl5pPr>
            <a:lvl6pPr lvl="5" algn="ctr">
              <a:lnSpc>
                <a:spcPct val="100000"/>
              </a:lnSpc>
              <a:spcBef>
                <a:spcPts val="0"/>
              </a:spcBef>
              <a:spcAft>
                <a:spcPts val="0"/>
              </a:spcAft>
              <a:buClr>
                <a:schemeClr val="lt1"/>
              </a:buClr>
              <a:buSzPts val="5200"/>
              <a:buNone/>
              <a:defRPr sz="5200">
                <a:solidFill>
                  <a:schemeClr val="lt1"/>
                </a:solidFill>
              </a:defRPr>
            </a:lvl6pPr>
            <a:lvl7pPr lvl="6" algn="ctr">
              <a:lnSpc>
                <a:spcPct val="100000"/>
              </a:lnSpc>
              <a:spcBef>
                <a:spcPts val="0"/>
              </a:spcBef>
              <a:spcAft>
                <a:spcPts val="0"/>
              </a:spcAft>
              <a:buClr>
                <a:schemeClr val="lt1"/>
              </a:buClr>
              <a:buSzPts val="5200"/>
              <a:buNone/>
              <a:defRPr sz="5200">
                <a:solidFill>
                  <a:schemeClr val="lt1"/>
                </a:solidFill>
              </a:defRPr>
            </a:lvl7pPr>
            <a:lvl8pPr lvl="7" algn="ctr">
              <a:lnSpc>
                <a:spcPct val="100000"/>
              </a:lnSpc>
              <a:spcBef>
                <a:spcPts val="0"/>
              </a:spcBef>
              <a:spcAft>
                <a:spcPts val="0"/>
              </a:spcAft>
              <a:buClr>
                <a:schemeClr val="lt1"/>
              </a:buClr>
              <a:buSzPts val="5200"/>
              <a:buNone/>
              <a:defRPr sz="5200">
                <a:solidFill>
                  <a:schemeClr val="lt1"/>
                </a:solidFill>
              </a:defRPr>
            </a:lvl8pPr>
            <a:lvl9pPr lvl="8" algn="ctr">
              <a:lnSpc>
                <a:spcPct val="100000"/>
              </a:lnSpc>
              <a:spcBef>
                <a:spcPts val="0"/>
              </a:spcBef>
              <a:spcAft>
                <a:spcPts val="0"/>
              </a:spcAft>
              <a:buClr>
                <a:schemeClr val="lt1"/>
              </a:buClr>
              <a:buSzPts val="5200"/>
              <a:buNone/>
              <a:defRPr sz="5200">
                <a:solidFill>
                  <a:schemeClr val="lt1"/>
                </a:solidFill>
              </a:defRPr>
            </a:lvl9pPr>
          </a:lstStyle>
          <a:p/>
        </p:txBody>
      </p:sp>
      <p:sp>
        <p:nvSpPr>
          <p:cNvPr id="12" name="Google Shape;12;p8"/>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8"/>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1600"/>
              <a:buNone/>
              <a:defRPr b="1"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14" name="Google Shape;14;p8"/>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8"/>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7"/>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600"/>
              <a:buFont typeface="Montserrat SemiBold"/>
              <a:buNone/>
              <a:defRPr b="1" i="1" sz="3600">
                <a:solidFill>
                  <a:schemeClr val="lt1"/>
                </a:solidFill>
                <a:latin typeface="Montserrat SemiBold"/>
                <a:ea typeface="Montserrat SemiBold"/>
                <a:cs typeface="Montserrat SemiBold"/>
                <a:sym typeface="Montserrat SemiBold"/>
              </a:defRPr>
            </a:lvl1pPr>
            <a:lvl2pPr lvl="1"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2pPr>
            <a:lvl3pPr lvl="2"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3pPr>
            <a:lvl4pPr lvl="3"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4pPr>
            <a:lvl5pPr lvl="4"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5pPr>
            <a:lvl6pPr lvl="5"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6pPr>
            <a:lvl7pPr lvl="6"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7pPr>
            <a:lvl8pPr lvl="7"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8pPr>
            <a:lvl9pPr lvl="8" algn="l">
              <a:lnSpc>
                <a:spcPct val="100000"/>
              </a:lnSpc>
              <a:spcBef>
                <a:spcPts val="0"/>
              </a:spcBef>
              <a:spcAft>
                <a:spcPts val="0"/>
              </a:spcAft>
              <a:buSzPts val="3600"/>
              <a:buFont typeface="Montserrat SemiBold"/>
              <a:buNone/>
              <a:defRPr b="1" sz="3600">
                <a:latin typeface="Montserrat SemiBold"/>
                <a:ea typeface="Montserrat SemiBold"/>
                <a:cs typeface="Montserrat SemiBold"/>
                <a:sym typeface="Montserrat SemiBold"/>
              </a:defRPr>
            </a:lvl9pPr>
          </a:lstStyle>
          <a:p/>
        </p:txBody>
      </p:sp>
      <p:sp>
        <p:nvSpPr>
          <p:cNvPr id="70" name="Google Shape;70;p17"/>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algn="l">
              <a:lnSpc>
                <a:spcPct val="140000"/>
              </a:lnSpc>
              <a:spcBef>
                <a:spcPts val="1000"/>
              </a:spcBef>
              <a:spcAft>
                <a:spcPts val="0"/>
              </a:spcAft>
              <a:buSzPts val="1600"/>
              <a:buNone/>
              <a:defRPr b="1"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71" name="Google Shape;71;p17"/>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2" name="Shape 72"/>
        <p:cNvGrpSpPr/>
        <p:nvPr/>
      </p:nvGrpSpPr>
      <p:grpSpPr>
        <a:xfrm>
          <a:off x="0" y="0"/>
          <a:ext cx="0" cy="0"/>
          <a:chOff x="0" y="0"/>
          <a:chExt cx="0" cy="0"/>
        </a:xfrm>
      </p:grpSpPr>
      <p:sp>
        <p:nvSpPr>
          <p:cNvPr id="73" name="Google Shape;73;p18"/>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4" name="Shape 74"/>
        <p:cNvGrpSpPr/>
        <p:nvPr/>
      </p:nvGrpSpPr>
      <p:grpSpPr>
        <a:xfrm>
          <a:off x="0" y="0"/>
          <a:ext cx="0" cy="0"/>
          <a:chOff x="0" y="0"/>
          <a:chExt cx="0" cy="0"/>
        </a:xfrm>
      </p:grpSpPr>
      <p:sp>
        <p:nvSpPr>
          <p:cNvPr id="75" name="Google Shape;75;p1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1" name="Shape 81"/>
        <p:cNvGrpSpPr/>
        <p:nvPr/>
      </p:nvGrpSpPr>
      <p:grpSpPr>
        <a:xfrm>
          <a:off x="0" y="0"/>
          <a:ext cx="0" cy="0"/>
          <a:chOff x="0" y="0"/>
          <a:chExt cx="0" cy="0"/>
        </a:xfrm>
      </p:grpSpPr>
      <p:sp>
        <p:nvSpPr>
          <p:cNvPr id="82" name="Google Shape;82;g8c9170e991_2_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83" name="Google Shape;83;g8c9170e991_2_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2"/>
        </a:solidFill>
      </p:bgPr>
    </p:bg>
    <p:spTree>
      <p:nvGrpSpPr>
        <p:cNvPr id="84" name="Shape 84"/>
        <p:cNvGrpSpPr/>
        <p:nvPr/>
      </p:nvGrpSpPr>
      <p:grpSpPr>
        <a:xfrm>
          <a:off x="0" y="0"/>
          <a:ext cx="0" cy="0"/>
          <a:chOff x="0" y="0"/>
          <a:chExt cx="0" cy="0"/>
        </a:xfrm>
      </p:grpSpPr>
      <p:sp>
        <p:nvSpPr>
          <p:cNvPr id="85" name="Google Shape;85;g8c9170e991_2_5"/>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4500"/>
              <a:buFont typeface="Montserrat SemiBold"/>
              <a:buNone/>
              <a:defRPr b="0"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SzPts val="5400"/>
              <a:buNone/>
              <a:defRPr sz="3600"/>
            </a:lvl2pPr>
            <a:lvl3pPr lvl="2" algn="ctr">
              <a:lnSpc>
                <a:spcPct val="100000"/>
              </a:lnSpc>
              <a:spcBef>
                <a:spcPts val="0"/>
              </a:spcBef>
              <a:spcAft>
                <a:spcPts val="0"/>
              </a:spcAft>
              <a:buSzPts val="5400"/>
              <a:buNone/>
              <a:defRPr sz="3600"/>
            </a:lvl3pPr>
            <a:lvl4pPr lvl="3" algn="ctr">
              <a:lnSpc>
                <a:spcPct val="100000"/>
              </a:lnSpc>
              <a:spcBef>
                <a:spcPts val="0"/>
              </a:spcBef>
              <a:spcAft>
                <a:spcPts val="0"/>
              </a:spcAft>
              <a:buSzPts val="5400"/>
              <a:buNone/>
              <a:defRPr sz="3600"/>
            </a:lvl4pPr>
            <a:lvl5pPr lvl="4" algn="ctr">
              <a:lnSpc>
                <a:spcPct val="100000"/>
              </a:lnSpc>
              <a:spcBef>
                <a:spcPts val="0"/>
              </a:spcBef>
              <a:spcAft>
                <a:spcPts val="0"/>
              </a:spcAft>
              <a:buSzPts val="5400"/>
              <a:buNone/>
              <a:defRPr sz="3600"/>
            </a:lvl5pPr>
            <a:lvl6pPr lvl="5" algn="ctr">
              <a:lnSpc>
                <a:spcPct val="100000"/>
              </a:lnSpc>
              <a:spcBef>
                <a:spcPts val="0"/>
              </a:spcBef>
              <a:spcAft>
                <a:spcPts val="0"/>
              </a:spcAft>
              <a:buSzPts val="5400"/>
              <a:buNone/>
              <a:defRPr sz="3600"/>
            </a:lvl6pPr>
            <a:lvl7pPr lvl="6" algn="ctr">
              <a:lnSpc>
                <a:spcPct val="100000"/>
              </a:lnSpc>
              <a:spcBef>
                <a:spcPts val="0"/>
              </a:spcBef>
              <a:spcAft>
                <a:spcPts val="0"/>
              </a:spcAft>
              <a:buSzPts val="5400"/>
              <a:buNone/>
              <a:defRPr sz="3600"/>
            </a:lvl7pPr>
            <a:lvl8pPr lvl="7" algn="ctr">
              <a:lnSpc>
                <a:spcPct val="100000"/>
              </a:lnSpc>
              <a:spcBef>
                <a:spcPts val="0"/>
              </a:spcBef>
              <a:spcAft>
                <a:spcPts val="0"/>
              </a:spcAft>
              <a:buSzPts val="5400"/>
              <a:buNone/>
              <a:defRPr sz="3600"/>
            </a:lvl8pPr>
            <a:lvl9pPr lvl="8" algn="ctr">
              <a:lnSpc>
                <a:spcPct val="100000"/>
              </a:lnSpc>
              <a:spcBef>
                <a:spcPts val="0"/>
              </a:spcBef>
              <a:spcAft>
                <a:spcPts val="0"/>
              </a:spcAft>
              <a:buSzPts val="5400"/>
              <a:buNone/>
              <a:defRPr sz="3600"/>
            </a:lvl9pPr>
          </a:lstStyle>
          <a:p/>
        </p:txBody>
      </p:sp>
      <p:sp>
        <p:nvSpPr>
          <p:cNvPr id="86" name="Google Shape;86;g8c9170e991_2_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lt1"/>
              </a:buClr>
              <a:buSzPts val="800"/>
              <a:buFont typeface="Montserrat Medium"/>
              <a:buNone/>
              <a:defRPr b="0" i="0" sz="8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87" name="Google Shape;87;g8c9170e991_2_5"/>
          <p:cNvPicPr preferRelativeResize="0"/>
          <p:nvPr/>
        </p:nvPicPr>
        <p:blipFill rotWithShape="1">
          <a:blip r:embed="rId2">
            <a:alphaModFix/>
          </a:blip>
          <a:srcRect b="0" l="9" r="0" t="0"/>
          <a:stretch/>
        </p:blipFill>
        <p:spPr>
          <a:xfrm>
            <a:off x="8704149" y="4502953"/>
            <a:ext cx="224425" cy="419177"/>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bg>
      <p:bgPr>
        <a:solidFill>
          <a:schemeClr val="accent2"/>
        </a:solidFill>
      </p:bgPr>
    </p:bg>
    <p:spTree>
      <p:nvGrpSpPr>
        <p:cNvPr id="88" name="Shape 88"/>
        <p:cNvGrpSpPr/>
        <p:nvPr/>
      </p:nvGrpSpPr>
      <p:grpSpPr>
        <a:xfrm>
          <a:off x="0" y="0"/>
          <a:ext cx="0" cy="0"/>
          <a:chOff x="0" y="0"/>
          <a:chExt cx="0" cy="0"/>
        </a:xfrm>
      </p:grpSpPr>
      <p:sp>
        <p:nvSpPr>
          <p:cNvPr id="89" name="Google Shape;89;g8c9170e991_2_9"/>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5400"/>
              <a:buFont typeface="Montserrat SemiBold"/>
              <a:buNone/>
              <a:defRPr b="0" i="1" sz="3600">
                <a:solidFill>
                  <a:schemeClr val="lt1"/>
                </a:solidFill>
                <a:latin typeface="Montserrat SemiBold"/>
                <a:ea typeface="Montserrat SemiBold"/>
                <a:cs typeface="Montserrat SemiBold"/>
                <a:sym typeface="Montserrat SemiBold"/>
              </a:defRPr>
            </a:lvl1pPr>
            <a:lvl2pPr lvl="1"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2pPr>
            <a:lvl3pPr lvl="2"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3pPr>
            <a:lvl4pPr lvl="3"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4pPr>
            <a:lvl5pPr lvl="4"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5pPr>
            <a:lvl6pPr lvl="5"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6pPr>
            <a:lvl7pPr lvl="6"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7pPr>
            <a:lvl8pPr lvl="7"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8pPr>
            <a:lvl9pPr lvl="8"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9pPr>
          </a:lstStyle>
          <a:p/>
        </p:txBody>
      </p:sp>
      <p:sp>
        <p:nvSpPr>
          <p:cNvPr id="90" name="Google Shape;90;g8c9170e991_2_9"/>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algn="l">
              <a:lnSpc>
                <a:spcPct val="140000"/>
              </a:lnSpc>
              <a:spcBef>
                <a:spcPts val="100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1000"/>
              </a:spcBef>
              <a:spcAft>
                <a:spcPts val="0"/>
              </a:spcAft>
              <a:buSzPts val="2100"/>
              <a:buNone/>
              <a:defRPr/>
            </a:lvl3pPr>
            <a:lvl4pPr lvl="3" algn="l">
              <a:lnSpc>
                <a:spcPct val="130000"/>
              </a:lnSpc>
              <a:spcBef>
                <a:spcPts val="1000"/>
              </a:spcBef>
              <a:spcAft>
                <a:spcPts val="0"/>
              </a:spcAft>
              <a:buSzPts val="2100"/>
              <a:buNone/>
              <a:defRPr/>
            </a:lvl4pPr>
            <a:lvl5pPr lvl="4" algn="l">
              <a:lnSpc>
                <a:spcPct val="130000"/>
              </a:lnSpc>
              <a:spcBef>
                <a:spcPts val="1000"/>
              </a:spcBef>
              <a:spcAft>
                <a:spcPts val="0"/>
              </a:spcAft>
              <a:buSzPts val="1800"/>
              <a:buNone/>
              <a:defRPr/>
            </a:lvl5pPr>
            <a:lvl6pPr lvl="5" algn="l">
              <a:lnSpc>
                <a:spcPct val="130000"/>
              </a:lnSpc>
              <a:spcBef>
                <a:spcPts val="1000"/>
              </a:spcBef>
              <a:spcAft>
                <a:spcPts val="0"/>
              </a:spcAft>
              <a:buSzPts val="1800"/>
              <a:buNone/>
              <a:defRPr/>
            </a:lvl6pPr>
            <a:lvl7pPr lvl="6" algn="l">
              <a:lnSpc>
                <a:spcPct val="130000"/>
              </a:lnSpc>
              <a:spcBef>
                <a:spcPts val="1000"/>
              </a:spcBef>
              <a:spcAft>
                <a:spcPts val="0"/>
              </a:spcAft>
              <a:buSzPts val="1500"/>
              <a:buNone/>
              <a:defRPr/>
            </a:lvl7pPr>
            <a:lvl8pPr lvl="7" algn="l">
              <a:lnSpc>
                <a:spcPct val="130000"/>
              </a:lnSpc>
              <a:spcBef>
                <a:spcPts val="1000"/>
              </a:spcBef>
              <a:spcAft>
                <a:spcPts val="0"/>
              </a:spcAft>
              <a:buSzPts val="1500"/>
              <a:buNone/>
              <a:defRPr/>
            </a:lvl8pPr>
            <a:lvl9pPr lvl="8" algn="l">
              <a:lnSpc>
                <a:spcPct val="130000"/>
              </a:lnSpc>
              <a:spcBef>
                <a:spcPts val="1000"/>
              </a:spcBef>
              <a:spcAft>
                <a:spcPts val="1000"/>
              </a:spcAft>
              <a:buSzPts val="1200"/>
              <a:buNone/>
              <a:defRPr/>
            </a:lvl9pPr>
          </a:lstStyle>
          <a:p/>
        </p:txBody>
      </p:sp>
      <p:pic>
        <p:nvPicPr>
          <p:cNvPr id="91" name="Google Shape;91;g8c9170e991_2_9"/>
          <p:cNvPicPr preferRelativeResize="0"/>
          <p:nvPr/>
        </p:nvPicPr>
        <p:blipFill rotWithShape="1">
          <a:blip r:embed="rId2">
            <a:alphaModFix/>
          </a:blip>
          <a:srcRect b="0" l="9" r="0" t="0"/>
          <a:stretch/>
        </p:blipFill>
        <p:spPr>
          <a:xfrm>
            <a:off x="8704149" y="4502953"/>
            <a:ext cx="224425" cy="419177"/>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2" name="Shape 92"/>
        <p:cNvGrpSpPr/>
        <p:nvPr/>
      </p:nvGrpSpPr>
      <p:grpSpPr>
        <a:xfrm>
          <a:off x="0" y="0"/>
          <a:ext cx="0" cy="0"/>
          <a:chOff x="0" y="0"/>
          <a:chExt cx="0" cy="0"/>
        </a:xfrm>
      </p:grpSpPr>
      <p:sp>
        <p:nvSpPr>
          <p:cNvPr id="93" name="Google Shape;93;g8c9170e991_2_16"/>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4500"/>
              <a:buFont typeface="Montserrat SemiBold"/>
              <a:buNone/>
              <a:defRPr b="0" sz="3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7800"/>
              <a:buNone/>
              <a:defRPr sz="5200">
                <a:solidFill>
                  <a:srgbClr val="000000"/>
                </a:solidFill>
              </a:defRPr>
            </a:lvl2pPr>
            <a:lvl3pPr lvl="2" algn="ctr">
              <a:lnSpc>
                <a:spcPct val="100000"/>
              </a:lnSpc>
              <a:spcBef>
                <a:spcPts val="0"/>
              </a:spcBef>
              <a:spcAft>
                <a:spcPts val="0"/>
              </a:spcAft>
              <a:buClr>
                <a:srgbClr val="000000"/>
              </a:buClr>
              <a:buSzPts val="7800"/>
              <a:buNone/>
              <a:defRPr sz="5200">
                <a:solidFill>
                  <a:srgbClr val="000000"/>
                </a:solidFill>
              </a:defRPr>
            </a:lvl3pPr>
            <a:lvl4pPr lvl="3" algn="ctr">
              <a:lnSpc>
                <a:spcPct val="100000"/>
              </a:lnSpc>
              <a:spcBef>
                <a:spcPts val="0"/>
              </a:spcBef>
              <a:spcAft>
                <a:spcPts val="0"/>
              </a:spcAft>
              <a:buClr>
                <a:srgbClr val="000000"/>
              </a:buClr>
              <a:buSzPts val="7800"/>
              <a:buNone/>
              <a:defRPr sz="5200">
                <a:solidFill>
                  <a:srgbClr val="000000"/>
                </a:solidFill>
              </a:defRPr>
            </a:lvl4pPr>
            <a:lvl5pPr lvl="4" algn="ctr">
              <a:lnSpc>
                <a:spcPct val="100000"/>
              </a:lnSpc>
              <a:spcBef>
                <a:spcPts val="0"/>
              </a:spcBef>
              <a:spcAft>
                <a:spcPts val="0"/>
              </a:spcAft>
              <a:buClr>
                <a:srgbClr val="000000"/>
              </a:buClr>
              <a:buSzPts val="7800"/>
              <a:buNone/>
              <a:defRPr sz="5200">
                <a:solidFill>
                  <a:srgbClr val="000000"/>
                </a:solidFill>
              </a:defRPr>
            </a:lvl5pPr>
            <a:lvl6pPr lvl="5" algn="ctr">
              <a:lnSpc>
                <a:spcPct val="100000"/>
              </a:lnSpc>
              <a:spcBef>
                <a:spcPts val="0"/>
              </a:spcBef>
              <a:spcAft>
                <a:spcPts val="0"/>
              </a:spcAft>
              <a:buClr>
                <a:srgbClr val="000000"/>
              </a:buClr>
              <a:buSzPts val="7800"/>
              <a:buNone/>
              <a:defRPr sz="5200">
                <a:solidFill>
                  <a:srgbClr val="000000"/>
                </a:solidFill>
              </a:defRPr>
            </a:lvl6pPr>
            <a:lvl7pPr lvl="6" algn="ctr">
              <a:lnSpc>
                <a:spcPct val="100000"/>
              </a:lnSpc>
              <a:spcBef>
                <a:spcPts val="0"/>
              </a:spcBef>
              <a:spcAft>
                <a:spcPts val="0"/>
              </a:spcAft>
              <a:buClr>
                <a:srgbClr val="000000"/>
              </a:buClr>
              <a:buSzPts val="7800"/>
              <a:buNone/>
              <a:defRPr sz="5200">
                <a:solidFill>
                  <a:srgbClr val="000000"/>
                </a:solidFill>
              </a:defRPr>
            </a:lvl7pPr>
            <a:lvl8pPr lvl="7" algn="ctr">
              <a:lnSpc>
                <a:spcPct val="100000"/>
              </a:lnSpc>
              <a:spcBef>
                <a:spcPts val="0"/>
              </a:spcBef>
              <a:spcAft>
                <a:spcPts val="0"/>
              </a:spcAft>
              <a:buClr>
                <a:srgbClr val="000000"/>
              </a:buClr>
              <a:buSzPts val="7800"/>
              <a:buNone/>
              <a:defRPr sz="5200">
                <a:solidFill>
                  <a:srgbClr val="000000"/>
                </a:solidFill>
              </a:defRPr>
            </a:lvl8pPr>
            <a:lvl9pPr lvl="8" algn="ctr">
              <a:lnSpc>
                <a:spcPct val="100000"/>
              </a:lnSpc>
              <a:spcBef>
                <a:spcPts val="0"/>
              </a:spcBef>
              <a:spcAft>
                <a:spcPts val="0"/>
              </a:spcAft>
              <a:buClr>
                <a:srgbClr val="000000"/>
              </a:buClr>
              <a:buSzPts val="7800"/>
              <a:buNone/>
              <a:defRPr sz="5200">
                <a:solidFill>
                  <a:srgbClr val="000000"/>
                </a:solidFill>
              </a:defRPr>
            </a:lvl9pPr>
          </a:lstStyle>
          <a:p/>
        </p:txBody>
      </p:sp>
      <p:sp>
        <p:nvSpPr>
          <p:cNvPr id="94" name="Google Shape;94;g8c9170e991_2_16"/>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2700"/>
              <a:buNone/>
              <a:defRPr sz="1800">
                <a:solidFill>
                  <a:srgbClr val="000000"/>
                </a:solidFill>
              </a:defRPr>
            </a:lvl1pPr>
            <a:lvl2pPr lvl="1" algn="ctr">
              <a:lnSpc>
                <a:spcPct val="100000"/>
              </a:lnSpc>
              <a:spcBef>
                <a:spcPts val="0"/>
              </a:spcBef>
              <a:spcAft>
                <a:spcPts val="0"/>
              </a:spcAft>
              <a:buClr>
                <a:srgbClr val="000000"/>
              </a:buClr>
              <a:buSzPts val="4200"/>
              <a:buNone/>
              <a:defRPr sz="2800">
                <a:solidFill>
                  <a:srgbClr val="000000"/>
                </a:solidFill>
              </a:defRPr>
            </a:lvl2pPr>
            <a:lvl3pPr lvl="2" algn="ctr">
              <a:lnSpc>
                <a:spcPct val="100000"/>
              </a:lnSpc>
              <a:spcBef>
                <a:spcPts val="0"/>
              </a:spcBef>
              <a:spcAft>
                <a:spcPts val="0"/>
              </a:spcAft>
              <a:buClr>
                <a:srgbClr val="000000"/>
              </a:buClr>
              <a:buSzPts val="4200"/>
              <a:buNone/>
              <a:defRPr sz="2800">
                <a:solidFill>
                  <a:srgbClr val="000000"/>
                </a:solidFill>
              </a:defRPr>
            </a:lvl3pPr>
            <a:lvl4pPr lvl="3" algn="ctr">
              <a:lnSpc>
                <a:spcPct val="100000"/>
              </a:lnSpc>
              <a:spcBef>
                <a:spcPts val="0"/>
              </a:spcBef>
              <a:spcAft>
                <a:spcPts val="0"/>
              </a:spcAft>
              <a:buClr>
                <a:srgbClr val="000000"/>
              </a:buClr>
              <a:buSzPts val="4200"/>
              <a:buNone/>
              <a:defRPr sz="2800">
                <a:solidFill>
                  <a:srgbClr val="000000"/>
                </a:solidFill>
              </a:defRPr>
            </a:lvl4pPr>
            <a:lvl5pPr lvl="4" algn="ctr">
              <a:lnSpc>
                <a:spcPct val="100000"/>
              </a:lnSpc>
              <a:spcBef>
                <a:spcPts val="0"/>
              </a:spcBef>
              <a:spcAft>
                <a:spcPts val="0"/>
              </a:spcAft>
              <a:buClr>
                <a:srgbClr val="000000"/>
              </a:buClr>
              <a:buSzPts val="4200"/>
              <a:buNone/>
              <a:defRPr sz="2800">
                <a:solidFill>
                  <a:srgbClr val="000000"/>
                </a:solidFill>
              </a:defRPr>
            </a:lvl5pPr>
            <a:lvl6pPr lvl="5" algn="ctr">
              <a:lnSpc>
                <a:spcPct val="100000"/>
              </a:lnSpc>
              <a:spcBef>
                <a:spcPts val="0"/>
              </a:spcBef>
              <a:spcAft>
                <a:spcPts val="0"/>
              </a:spcAft>
              <a:buClr>
                <a:srgbClr val="000000"/>
              </a:buClr>
              <a:buSzPts val="4200"/>
              <a:buNone/>
              <a:defRPr sz="2800">
                <a:solidFill>
                  <a:srgbClr val="000000"/>
                </a:solidFill>
              </a:defRPr>
            </a:lvl6pPr>
            <a:lvl7pPr lvl="6" algn="ctr">
              <a:lnSpc>
                <a:spcPct val="100000"/>
              </a:lnSpc>
              <a:spcBef>
                <a:spcPts val="0"/>
              </a:spcBef>
              <a:spcAft>
                <a:spcPts val="0"/>
              </a:spcAft>
              <a:buClr>
                <a:srgbClr val="000000"/>
              </a:buClr>
              <a:buSzPts val="4200"/>
              <a:buNone/>
              <a:defRPr sz="2800">
                <a:solidFill>
                  <a:srgbClr val="000000"/>
                </a:solidFill>
              </a:defRPr>
            </a:lvl7pPr>
            <a:lvl8pPr lvl="7" algn="ctr">
              <a:lnSpc>
                <a:spcPct val="100000"/>
              </a:lnSpc>
              <a:spcBef>
                <a:spcPts val="0"/>
              </a:spcBef>
              <a:spcAft>
                <a:spcPts val="0"/>
              </a:spcAft>
              <a:buClr>
                <a:srgbClr val="000000"/>
              </a:buClr>
              <a:buSzPts val="4200"/>
              <a:buNone/>
              <a:defRPr sz="2800">
                <a:solidFill>
                  <a:srgbClr val="000000"/>
                </a:solidFill>
              </a:defRPr>
            </a:lvl8pPr>
            <a:lvl9pPr lvl="8" algn="ctr">
              <a:lnSpc>
                <a:spcPct val="100000"/>
              </a:lnSpc>
              <a:spcBef>
                <a:spcPts val="0"/>
              </a:spcBef>
              <a:spcAft>
                <a:spcPts val="0"/>
              </a:spcAft>
              <a:buClr>
                <a:srgbClr val="000000"/>
              </a:buClr>
              <a:buSzPts val="4200"/>
              <a:buNone/>
              <a:defRPr sz="2800">
                <a:solidFill>
                  <a:srgbClr val="000000"/>
                </a:solidFill>
              </a:defRPr>
            </a:lvl9pPr>
          </a:lstStyle>
          <a:p/>
        </p:txBody>
      </p:sp>
      <p:sp>
        <p:nvSpPr>
          <p:cNvPr id="95" name="Google Shape;95;g8c9170e991_2_16"/>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2400"/>
              <a:buNone/>
              <a:defRPr sz="14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solidFill>
                  <a:srgbClr val="000000"/>
                </a:solidFill>
              </a:defRPr>
            </a:lvl2pPr>
            <a:lvl3pPr lvl="2" algn="l">
              <a:lnSpc>
                <a:spcPct val="130000"/>
              </a:lnSpc>
              <a:spcBef>
                <a:spcPts val="1000"/>
              </a:spcBef>
              <a:spcAft>
                <a:spcPts val="0"/>
              </a:spcAft>
              <a:buSzPts val="2100"/>
              <a:buNone/>
              <a:defRPr>
                <a:solidFill>
                  <a:srgbClr val="000000"/>
                </a:solidFill>
              </a:defRPr>
            </a:lvl3pPr>
            <a:lvl4pPr lvl="3" algn="l">
              <a:lnSpc>
                <a:spcPct val="130000"/>
              </a:lnSpc>
              <a:spcBef>
                <a:spcPts val="1000"/>
              </a:spcBef>
              <a:spcAft>
                <a:spcPts val="0"/>
              </a:spcAft>
              <a:buSzPts val="2100"/>
              <a:buNone/>
              <a:defRPr>
                <a:solidFill>
                  <a:srgbClr val="000000"/>
                </a:solidFill>
              </a:defRPr>
            </a:lvl4pPr>
            <a:lvl5pPr lvl="4" algn="l">
              <a:lnSpc>
                <a:spcPct val="130000"/>
              </a:lnSpc>
              <a:spcBef>
                <a:spcPts val="1000"/>
              </a:spcBef>
              <a:spcAft>
                <a:spcPts val="0"/>
              </a:spcAft>
              <a:buSzPts val="1800"/>
              <a:buNone/>
              <a:defRPr>
                <a:solidFill>
                  <a:srgbClr val="000000"/>
                </a:solidFill>
              </a:defRPr>
            </a:lvl5pPr>
            <a:lvl6pPr lvl="5" algn="l">
              <a:lnSpc>
                <a:spcPct val="130000"/>
              </a:lnSpc>
              <a:spcBef>
                <a:spcPts val="1000"/>
              </a:spcBef>
              <a:spcAft>
                <a:spcPts val="0"/>
              </a:spcAft>
              <a:buSzPts val="1800"/>
              <a:buNone/>
              <a:defRPr>
                <a:solidFill>
                  <a:srgbClr val="000000"/>
                </a:solidFill>
              </a:defRPr>
            </a:lvl6pPr>
            <a:lvl7pPr lvl="6" algn="l">
              <a:lnSpc>
                <a:spcPct val="130000"/>
              </a:lnSpc>
              <a:spcBef>
                <a:spcPts val="1000"/>
              </a:spcBef>
              <a:spcAft>
                <a:spcPts val="0"/>
              </a:spcAft>
              <a:buSzPts val="1500"/>
              <a:buNone/>
              <a:defRPr>
                <a:solidFill>
                  <a:srgbClr val="000000"/>
                </a:solidFill>
              </a:defRPr>
            </a:lvl7pPr>
            <a:lvl8pPr lvl="7" algn="l">
              <a:lnSpc>
                <a:spcPct val="130000"/>
              </a:lnSpc>
              <a:spcBef>
                <a:spcPts val="1000"/>
              </a:spcBef>
              <a:spcAft>
                <a:spcPts val="0"/>
              </a:spcAft>
              <a:buSzPts val="1500"/>
              <a:buNone/>
              <a:defRPr>
                <a:solidFill>
                  <a:srgbClr val="000000"/>
                </a:solidFill>
              </a:defRPr>
            </a:lvl8pPr>
            <a:lvl9pPr lvl="8" algn="l">
              <a:lnSpc>
                <a:spcPct val="130000"/>
              </a:lnSpc>
              <a:spcBef>
                <a:spcPts val="1000"/>
              </a:spcBef>
              <a:spcAft>
                <a:spcPts val="1000"/>
              </a:spcAft>
              <a:buSzPts val="1200"/>
              <a:buNone/>
              <a:defRPr>
                <a:solidFill>
                  <a:srgbClr val="000000"/>
                </a:solidFill>
              </a:defRPr>
            </a:lvl9pPr>
          </a:lstStyle>
          <a:p/>
        </p:txBody>
      </p:sp>
      <p:pic>
        <p:nvPicPr>
          <p:cNvPr id="96" name="Google Shape;96;g8c9170e991_2_16"/>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97" name="Google Shape;97;g8c9170e991_2_16"/>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900"/>
              <a:buFont typeface="Arial"/>
              <a:buNone/>
            </a:pPr>
            <a:r>
              <a:t/>
            </a:r>
            <a:endParaRPr b="0" i="0" sz="9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98" name="Shape 98"/>
        <p:cNvGrpSpPr/>
        <p:nvPr/>
      </p:nvGrpSpPr>
      <p:grpSpPr>
        <a:xfrm>
          <a:off x="0" y="0"/>
          <a:ext cx="0" cy="0"/>
          <a:chOff x="0" y="0"/>
          <a:chExt cx="0" cy="0"/>
        </a:xfrm>
      </p:grpSpPr>
      <p:sp>
        <p:nvSpPr>
          <p:cNvPr id="99" name="Google Shape;99;g8c9170e991_2_22"/>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00" name="Google Shape;100;g8c9170e991_2_22"/>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01" name="Google Shape;101;g8c9170e991_2_2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02" name="Shape 102"/>
        <p:cNvGrpSpPr/>
        <p:nvPr/>
      </p:nvGrpSpPr>
      <p:grpSpPr>
        <a:xfrm>
          <a:off x="0" y="0"/>
          <a:ext cx="0" cy="0"/>
          <a:chOff x="0" y="0"/>
          <a:chExt cx="0" cy="0"/>
        </a:xfrm>
      </p:grpSpPr>
      <p:sp>
        <p:nvSpPr>
          <p:cNvPr id="103" name="Google Shape;103;g8c9170e991_2_26"/>
          <p:cNvSpPr txBox="1"/>
          <p:nvPr>
            <p:ph type="title"/>
          </p:nvPr>
        </p:nvSpPr>
        <p:spPr>
          <a:xfrm>
            <a:off x="458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04" name="Google Shape;104;g8c9170e991_2_26"/>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sz="1200"/>
            </a:lvl5pPr>
            <a:lvl6pPr indent="-342900" lvl="5" marL="2743200" algn="l">
              <a:lnSpc>
                <a:spcPct val="130000"/>
              </a:lnSpc>
              <a:spcBef>
                <a:spcPts val="600"/>
              </a:spcBef>
              <a:spcAft>
                <a:spcPts val="0"/>
              </a:spcAft>
              <a:buSzPts val="1800"/>
              <a:buChar char="–"/>
              <a:defRPr sz="1200"/>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05" name="Google Shape;105;g8c9170e991_2_26"/>
          <p:cNvSpPr txBox="1"/>
          <p:nvPr>
            <p:ph idx="2" type="body"/>
          </p:nvPr>
        </p:nvSpPr>
        <p:spPr>
          <a:xfrm>
            <a:off x="4733975" y="1438150"/>
            <a:ext cx="3951000" cy="29811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sz="1200"/>
            </a:lvl5pPr>
            <a:lvl6pPr indent="-342900" lvl="5" marL="2743200" algn="l">
              <a:lnSpc>
                <a:spcPct val="130000"/>
              </a:lnSpc>
              <a:spcBef>
                <a:spcPts val="600"/>
              </a:spcBef>
              <a:spcAft>
                <a:spcPts val="0"/>
              </a:spcAft>
              <a:buSzPts val="1800"/>
              <a:buChar char="–"/>
              <a:defRPr sz="1200"/>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06" name="Google Shape;106;g8c9170e991_2_2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107" name="Google Shape;107;g8c9170e991_2_26"/>
          <p:cNvSpPr txBox="1"/>
          <p:nvPr>
            <p:ph idx="3" type="title"/>
          </p:nvPr>
        </p:nvSpPr>
        <p:spPr>
          <a:xfrm>
            <a:off x="4733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lide with three elements">
  <p:cSld name="Comparison slide with three elements">
    <p:spTree>
      <p:nvGrpSpPr>
        <p:cNvPr id="108" name="Shape 108"/>
        <p:cNvGrpSpPr/>
        <p:nvPr/>
      </p:nvGrpSpPr>
      <p:grpSpPr>
        <a:xfrm>
          <a:off x="0" y="0"/>
          <a:ext cx="0" cy="0"/>
          <a:chOff x="0" y="0"/>
          <a:chExt cx="0" cy="0"/>
        </a:xfrm>
      </p:grpSpPr>
      <p:sp>
        <p:nvSpPr>
          <p:cNvPr id="109" name="Google Shape;109;g8c9170e991_2_32"/>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10" name="Google Shape;110;g8c9170e991_2_3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111" name="Google Shape;111;g8c9170e991_2_32"/>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12" name="Google Shape;112;g8c9170e991_2_32"/>
          <p:cNvSpPr txBox="1"/>
          <p:nvPr>
            <p:ph idx="2" type="subTitle"/>
          </p:nvPr>
        </p:nvSpPr>
        <p:spPr>
          <a:xfrm>
            <a:off x="458975" y="1882125"/>
            <a:ext cx="2585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13" name="Google Shape;113;g8c9170e991_2_32"/>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137150" lIns="137150" spcFirstLastPara="1" rIns="137150" wrap="square" tIns="135000">
            <a:noAutofit/>
          </a:bodyPr>
          <a:lstStyle>
            <a:lvl1pPr indent="-342900" lvl="0" marL="457200" algn="l">
              <a:lnSpc>
                <a:spcPct val="115000"/>
              </a:lnSpc>
              <a:spcBef>
                <a:spcPts val="0"/>
              </a:spcBef>
              <a:spcAft>
                <a:spcPts val="0"/>
              </a:spcAft>
              <a:buSzPts val="1800"/>
              <a:buChar char="●"/>
              <a:defRPr sz="1200"/>
            </a:lvl1pPr>
            <a:lvl2pPr indent="-342900" lvl="1" marL="914400" algn="l">
              <a:lnSpc>
                <a:spcPct val="115000"/>
              </a:lnSpc>
              <a:spcBef>
                <a:spcPts val="600"/>
              </a:spcBef>
              <a:spcAft>
                <a:spcPts val="0"/>
              </a:spcAft>
              <a:buSzPts val="1800"/>
              <a:buChar char="–"/>
              <a:defRPr sz="1200"/>
            </a:lvl2pPr>
            <a:lvl3pPr indent="-342900" lvl="2" marL="1371600" algn="l">
              <a:lnSpc>
                <a:spcPct val="115000"/>
              </a:lnSpc>
              <a:spcBef>
                <a:spcPts val="600"/>
              </a:spcBef>
              <a:spcAft>
                <a:spcPts val="0"/>
              </a:spcAft>
              <a:buSzPts val="1800"/>
              <a:buChar char="–"/>
              <a:defRPr sz="1200"/>
            </a:lvl3pPr>
            <a:lvl4pPr indent="-342900" lvl="3" marL="1828800" algn="l">
              <a:lnSpc>
                <a:spcPct val="115000"/>
              </a:lnSpc>
              <a:spcBef>
                <a:spcPts val="600"/>
              </a:spcBef>
              <a:spcAft>
                <a:spcPts val="0"/>
              </a:spcAft>
              <a:buSzPts val="1800"/>
              <a:buChar char="–"/>
              <a:defRPr sz="1200"/>
            </a:lvl4pPr>
            <a:lvl5pPr indent="-342900" lvl="4" marL="2286000" algn="l">
              <a:lnSpc>
                <a:spcPct val="115000"/>
              </a:lnSpc>
              <a:spcBef>
                <a:spcPts val="600"/>
              </a:spcBef>
              <a:spcAft>
                <a:spcPts val="0"/>
              </a:spcAft>
              <a:buSzPts val="1800"/>
              <a:buChar char="–"/>
              <a:defRPr/>
            </a:lvl5pPr>
            <a:lvl6pPr indent="-342900" lvl="5" marL="2743200" algn="l">
              <a:lnSpc>
                <a:spcPct val="115000"/>
              </a:lnSpc>
              <a:spcBef>
                <a:spcPts val="600"/>
              </a:spcBef>
              <a:spcAft>
                <a:spcPts val="0"/>
              </a:spcAft>
              <a:buSzPts val="1800"/>
              <a:buChar char="–"/>
              <a:defRPr/>
            </a:lvl6pPr>
            <a:lvl7pPr indent="-342900" lvl="6" marL="3200400" algn="l">
              <a:lnSpc>
                <a:spcPct val="115000"/>
              </a:lnSpc>
              <a:spcBef>
                <a:spcPts val="600"/>
              </a:spcBef>
              <a:spcAft>
                <a:spcPts val="0"/>
              </a:spcAft>
              <a:buSzPts val="1800"/>
              <a:buChar char="–"/>
              <a:defRPr sz="1200"/>
            </a:lvl7pPr>
            <a:lvl8pPr indent="-342900" lvl="7" marL="3657600" algn="l">
              <a:lnSpc>
                <a:spcPct val="115000"/>
              </a:lnSpc>
              <a:spcBef>
                <a:spcPts val="600"/>
              </a:spcBef>
              <a:spcAft>
                <a:spcPts val="0"/>
              </a:spcAft>
              <a:buSzPts val="1800"/>
              <a:buChar char="–"/>
              <a:defRPr sz="1200"/>
            </a:lvl8pPr>
            <a:lvl9pPr indent="-342900" lvl="8" marL="4114800" algn="l">
              <a:lnSpc>
                <a:spcPct val="115000"/>
              </a:lnSpc>
              <a:spcBef>
                <a:spcPts val="600"/>
              </a:spcBef>
              <a:spcAft>
                <a:spcPts val="600"/>
              </a:spcAft>
              <a:buSzPts val="1800"/>
              <a:buChar char="–"/>
              <a:defRPr sz="1200"/>
            </a:lvl9pPr>
          </a:lstStyle>
          <a:p/>
        </p:txBody>
      </p:sp>
      <p:sp>
        <p:nvSpPr>
          <p:cNvPr id="114" name="Google Shape;114;g8c9170e991_2_32"/>
          <p:cNvSpPr txBox="1"/>
          <p:nvPr>
            <p:ph idx="4" type="subTitle"/>
          </p:nvPr>
        </p:nvSpPr>
        <p:spPr>
          <a:xfrm>
            <a:off x="3279300" y="1882125"/>
            <a:ext cx="2585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15" name="Google Shape;115;g8c9170e991_2_32"/>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137150" lIns="137150" spcFirstLastPara="1" rIns="137150" wrap="square" tIns="135000">
            <a:noAutofit/>
          </a:bodyPr>
          <a:lstStyle>
            <a:lvl1pPr indent="-342900" lvl="0" marL="457200" algn="l">
              <a:lnSpc>
                <a:spcPct val="115000"/>
              </a:lnSpc>
              <a:spcBef>
                <a:spcPts val="0"/>
              </a:spcBef>
              <a:spcAft>
                <a:spcPts val="0"/>
              </a:spcAft>
              <a:buSzPts val="1800"/>
              <a:buChar char="●"/>
              <a:defRPr sz="1200"/>
            </a:lvl1pPr>
            <a:lvl2pPr indent="-342900" lvl="1" marL="914400" algn="l">
              <a:lnSpc>
                <a:spcPct val="115000"/>
              </a:lnSpc>
              <a:spcBef>
                <a:spcPts val="600"/>
              </a:spcBef>
              <a:spcAft>
                <a:spcPts val="0"/>
              </a:spcAft>
              <a:buSzPts val="1800"/>
              <a:buChar char="–"/>
              <a:defRPr sz="1200"/>
            </a:lvl2pPr>
            <a:lvl3pPr indent="-342900" lvl="2" marL="1371600" algn="l">
              <a:lnSpc>
                <a:spcPct val="115000"/>
              </a:lnSpc>
              <a:spcBef>
                <a:spcPts val="600"/>
              </a:spcBef>
              <a:spcAft>
                <a:spcPts val="0"/>
              </a:spcAft>
              <a:buSzPts val="1800"/>
              <a:buChar char="–"/>
              <a:defRPr sz="1200"/>
            </a:lvl3pPr>
            <a:lvl4pPr indent="-342900" lvl="3" marL="1828800" algn="l">
              <a:lnSpc>
                <a:spcPct val="115000"/>
              </a:lnSpc>
              <a:spcBef>
                <a:spcPts val="600"/>
              </a:spcBef>
              <a:spcAft>
                <a:spcPts val="0"/>
              </a:spcAft>
              <a:buSzPts val="1800"/>
              <a:buChar char="–"/>
              <a:defRPr sz="1200"/>
            </a:lvl4pPr>
            <a:lvl5pPr indent="-342900" lvl="4" marL="2286000" algn="l">
              <a:lnSpc>
                <a:spcPct val="115000"/>
              </a:lnSpc>
              <a:spcBef>
                <a:spcPts val="600"/>
              </a:spcBef>
              <a:spcAft>
                <a:spcPts val="0"/>
              </a:spcAft>
              <a:buSzPts val="1800"/>
              <a:buChar char="–"/>
              <a:defRPr/>
            </a:lvl5pPr>
            <a:lvl6pPr indent="-342900" lvl="5" marL="2743200" algn="l">
              <a:lnSpc>
                <a:spcPct val="115000"/>
              </a:lnSpc>
              <a:spcBef>
                <a:spcPts val="600"/>
              </a:spcBef>
              <a:spcAft>
                <a:spcPts val="0"/>
              </a:spcAft>
              <a:buSzPts val="1800"/>
              <a:buChar char="–"/>
              <a:defRPr/>
            </a:lvl6pPr>
            <a:lvl7pPr indent="-342900" lvl="6" marL="3200400" algn="l">
              <a:lnSpc>
                <a:spcPct val="115000"/>
              </a:lnSpc>
              <a:spcBef>
                <a:spcPts val="600"/>
              </a:spcBef>
              <a:spcAft>
                <a:spcPts val="0"/>
              </a:spcAft>
              <a:buSzPts val="1800"/>
              <a:buChar char="–"/>
              <a:defRPr sz="1200"/>
            </a:lvl7pPr>
            <a:lvl8pPr indent="-342900" lvl="7" marL="3657600" algn="l">
              <a:lnSpc>
                <a:spcPct val="115000"/>
              </a:lnSpc>
              <a:spcBef>
                <a:spcPts val="600"/>
              </a:spcBef>
              <a:spcAft>
                <a:spcPts val="0"/>
              </a:spcAft>
              <a:buSzPts val="1800"/>
              <a:buChar char="–"/>
              <a:defRPr sz="1200"/>
            </a:lvl8pPr>
            <a:lvl9pPr indent="-342900" lvl="8" marL="4114800" algn="l">
              <a:lnSpc>
                <a:spcPct val="115000"/>
              </a:lnSpc>
              <a:spcBef>
                <a:spcPts val="600"/>
              </a:spcBef>
              <a:spcAft>
                <a:spcPts val="600"/>
              </a:spcAft>
              <a:buSzPts val="1800"/>
              <a:buChar char="–"/>
              <a:defRPr sz="1200"/>
            </a:lvl9pPr>
          </a:lstStyle>
          <a:p/>
        </p:txBody>
      </p:sp>
      <p:sp>
        <p:nvSpPr>
          <p:cNvPr id="116" name="Google Shape;116;g8c9170e991_2_32"/>
          <p:cNvSpPr txBox="1"/>
          <p:nvPr>
            <p:ph idx="6" type="subTitle"/>
          </p:nvPr>
        </p:nvSpPr>
        <p:spPr>
          <a:xfrm>
            <a:off x="6099625" y="1882125"/>
            <a:ext cx="2585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17" name="Google Shape;117;g8c9170e991_2_32"/>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137150" lIns="137150" spcFirstLastPara="1" rIns="137150" wrap="square" tIns="135000">
            <a:noAutofit/>
          </a:bodyPr>
          <a:lstStyle>
            <a:lvl1pPr indent="-342900" lvl="0" marL="457200" algn="l">
              <a:lnSpc>
                <a:spcPct val="115000"/>
              </a:lnSpc>
              <a:spcBef>
                <a:spcPts val="0"/>
              </a:spcBef>
              <a:spcAft>
                <a:spcPts val="0"/>
              </a:spcAft>
              <a:buSzPts val="1800"/>
              <a:buChar char="●"/>
              <a:defRPr sz="1200"/>
            </a:lvl1pPr>
            <a:lvl2pPr indent="-342900" lvl="1" marL="914400" algn="l">
              <a:lnSpc>
                <a:spcPct val="115000"/>
              </a:lnSpc>
              <a:spcBef>
                <a:spcPts val="600"/>
              </a:spcBef>
              <a:spcAft>
                <a:spcPts val="0"/>
              </a:spcAft>
              <a:buSzPts val="1800"/>
              <a:buChar char="–"/>
              <a:defRPr sz="1200"/>
            </a:lvl2pPr>
            <a:lvl3pPr indent="-342900" lvl="2" marL="1371600" algn="l">
              <a:lnSpc>
                <a:spcPct val="115000"/>
              </a:lnSpc>
              <a:spcBef>
                <a:spcPts val="600"/>
              </a:spcBef>
              <a:spcAft>
                <a:spcPts val="0"/>
              </a:spcAft>
              <a:buSzPts val="1800"/>
              <a:buChar char="–"/>
              <a:defRPr sz="1200"/>
            </a:lvl3pPr>
            <a:lvl4pPr indent="-342900" lvl="3" marL="1828800" algn="l">
              <a:lnSpc>
                <a:spcPct val="115000"/>
              </a:lnSpc>
              <a:spcBef>
                <a:spcPts val="600"/>
              </a:spcBef>
              <a:spcAft>
                <a:spcPts val="0"/>
              </a:spcAft>
              <a:buSzPts val="1800"/>
              <a:buChar char="–"/>
              <a:defRPr sz="1200"/>
            </a:lvl4pPr>
            <a:lvl5pPr indent="-342900" lvl="4" marL="2286000" algn="l">
              <a:lnSpc>
                <a:spcPct val="115000"/>
              </a:lnSpc>
              <a:spcBef>
                <a:spcPts val="600"/>
              </a:spcBef>
              <a:spcAft>
                <a:spcPts val="0"/>
              </a:spcAft>
              <a:buSzPts val="1800"/>
              <a:buChar char="–"/>
              <a:defRPr/>
            </a:lvl5pPr>
            <a:lvl6pPr indent="-342900" lvl="5" marL="2743200" algn="l">
              <a:lnSpc>
                <a:spcPct val="115000"/>
              </a:lnSpc>
              <a:spcBef>
                <a:spcPts val="600"/>
              </a:spcBef>
              <a:spcAft>
                <a:spcPts val="0"/>
              </a:spcAft>
              <a:buSzPts val="1800"/>
              <a:buChar char="–"/>
              <a:defRPr/>
            </a:lvl6pPr>
            <a:lvl7pPr indent="-342900" lvl="6" marL="3200400" algn="l">
              <a:lnSpc>
                <a:spcPct val="115000"/>
              </a:lnSpc>
              <a:spcBef>
                <a:spcPts val="600"/>
              </a:spcBef>
              <a:spcAft>
                <a:spcPts val="0"/>
              </a:spcAft>
              <a:buSzPts val="1800"/>
              <a:buChar char="–"/>
              <a:defRPr sz="1200"/>
            </a:lvl7pPr>
            <a:lvl8pPr indent="-342900" lvl="7" marL="3657600" algn="l">
              <a:lnSpc>
                <a:spcPct val="115000"/>
              </a:lnSpc>
              <a:spcBef>
                <a:spcPts val="600"/>
              </a:spcBef>
              <a:spcAft>
                <a:spcPts val="0"/>
              </a:spcAft>
              <a:buSzPts val="1800"/>
              <a:buChar char="–"/>
              <a:defRPr sz="1200"/>
            </a:lvl8pPr>
            <a:lvl9pPr indent="-342900" lvl="8" marL="4114800" algn="l">
              <a:lnSpc>
                <a:spcPct val="115000"/>
              </a:lnSpc>
              <a:spcBef>
                <a:spcPts val="600"/>
              </a:spcBef>
              <a:spcAft>
                <a:spcPts val="600"/>
              </a:spcAft>
              <a:buSzPts val="1800"/>
              <a:buChar char="–"/>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ultiple choice options">
  <p:cSld name="TITLE_ONLY_1_1_1">
    <p:spTree>
      <p:nvGrpSpPr>
        <p:cNvPr id="16" name="Shape 16"/>
        <p:cNvGrpSpPr/>
        <p:nvPr/>
      </p:nvGrpSpPr>
      <p:grpSpPr>
        <a:xfrm>
          <a:off x="0" y="0"/>
          <a:ext cx="0" cy="0"/>
          <a:chOff x="0" y="0"/>
          <a:chExt cx="0" cy="0"/>
        </a:xfrm>
      </p:grpSpPr>
      <p:sp>
        <p:nvSpPr>
          <p:cNvPr id="17" name="Google Shape;17;p9"/>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9"/>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9" name="Google Shape;19;p9"/>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0" name="Google Shape;20;p9"/>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1" name="Google Shape;21;p9"/>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2" name="Google Shape;22;p9"/>
          <p:cNvSpPr txBox="1"/>
          <p:nvPr>
            <p:ph idx="5" type="subTitle"/>
          </p:nvPr>
        </p:nvSpPr>
        <p:spPr>
          <a:xfrm>
            <a:off x="458975" y="2952375"/>
            <a:ext cx="3128400" cy="453300"/>
          </a:xfrm>
          <a:prstGeom prst="rect">
            <a:avLst/>
          </a:prstGeom>
          <a:solidFill>
            <a:schemeClr val="accent2"/>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3" name="Google Shape;23;p9"/>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4" name="Google Shape;24;p9"/>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5" name="Google Shape;25;p9"/>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6" name="Google Shape;26;p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tting tasks">
  <p:cSld name="Setting tasks">
    <p:spTree>
      <p:nvGrpSpPr>
        <p:cNvPr id="118" name="Shape 118"/>
        <p:cNvGrpSpPr/>
        <p:nvPr/>
      </p:nvGrpSpPr>
      <p:grpSpPr>
        <a:xfrm>
          <a:off x="0" y="0"/>
          <a:ext cx="0" cy="0"/>
          <a:chOff x="0" y="0"/>
          <a:chExt cx="0" cy="0"/>
        </a:xfrm>
      </p:grpSpPr>
      <p:sp>
        <p:nvSpPr>
          <p:cNvPr id="119" name="Google Shape;119;g8c9170e991_2_42"/>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20" name="Google Shape;120;g8c9170e991_2_42"/>
          <p:cNvSpPr txBox="1"/>
          <p:nvPr>
            <p:ph idx="1" type="subTitle"/>
          </p:nvPr>
        </p:nvSpPr>
        <p:spPr>
          <a:xfrm>
            <a:off x="458975" y="1438150"/>
            <a:ext cx="3128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21" name="Google Shape;121;g8c9170e991_2_42"/>
          <p:cNvSpPr txBox="1"/>
          <p:nvPr>
            <p:ph idx="2" type="subTitle"/>
          </p:nvPr>
        </p:nvSpPr>
        <p:spPr>
          <a:xfrm>
            <a:off x="5555725" y="2671200"/>
            <a:ext cx="3129300" cy="3945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22" name="Google Shape;122;g8c9170e991_2_42"/>
          <p:cNvSpPr txBox="1"/>
          <p:nvPr>
            <p:ph idx="3" type="body"/>
          </p:nvPr>
        </p:nvSpPr>
        <p:spPr>
          <a:xfrm>
            <a:off x="458975" y="2070075"/>
            <a:ext cx="3951000" cy="5265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23" name="Google Shape;123;g8c9170e991_2_42"/>
          <p:cNvSpPr txBox="1"/>
          <p:nvPr>
            <p:ph idx="4" type="subTitle"/>
          </p:nvPr>
        </p:nvSpPr>
        <p:spPr>
          <a:xfrm>
            <a:off x="458975" y="2671200"/>
            <a:ext cx="3128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24" name="Google Shape;124;g8c9170e991_2_42"/>
          <p:cNvSpPr txBox="1"/>
          <p:nvPr>
            <p:ph idx="5" type="body"/>
          </p:nvPr>
        </p:nvSpPr>
        <p:spPr>
          <a:xfrm>
            <a:off x="458975" y="3303125"/>
            <a:ext cx="3951000" cy="5265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25" name="Google Shape;125;g8c9170e991_2_42"/>
          <p:cNvSpPr txBox="1"/>
          <p:nvPr>
            <p:ph idx="6" type="subTitle"/>
          </p:nvPr>
        </p:nvSpPr>
        <p:spPr>
          <a:xfrm>
            <a:off x="5555725" y="3177725"/>
            <a:ext cx="3129300" cy="394500"/>
          </a:xfrm>
          <a:prstGeom prst="rect">
            <a:avLst/>
          </a:prstGeom>
          <a:solidFill>
            <a:schemeClr val="accent4"/>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26" name="Google Shape;126;g8c9170e991_2_42"/>
          <p:cNvSpPr txBox="1"/>
          <p:nvPr>
            <p:ph idx="7" type="subTitle"/>
          </p:nvPr>
        </p:nvSpPr>
        <p:spPr>
          <a:xfrm>
            <a:off x="5555725" y="3684250"/>
            <a:ext cx="3129300" cy="394500"/>
          </a:xfrm>
          <a:prstGeom prst="rect">
            <a:avLst/>
          </a:prstGeom>
          <a:solidFill>
            <a:schemeClr val="accent5"/>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27" name="Google Shape;127;g8c9170e991_2_4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ultiple choice options">
  <p:cSld name="Multiple choice options">
    <p:spTree>
      <p:nvGrpSpPr>
        <p:cNvPr id="128" name="Shape 128"/>
        <p:cNvGrpSpPr/>
        <p:nvPr/>
      </p:nvGrpSpPr>
      <p:grpSpPr>
        <a:xfrm>
          <a:off x="0" y="0"/>
          <a:ext cx="0" cy="0"/>
          <a:chOff x="0" y="0"/>
          <a:chExt cx="0" cy="0"/>
        </a:xfrm>
      </p:grpSpPr>
      <p:sp>
        <p:nvSpPr>
          <p:cNvPr id="129" name="Google Shape;129;g8c9170e991_2_52"/>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30" name="Google Shape;130;g8c9170e991_2_52"/>
          <p:cNvSpPr txBox="1"/>
          <p:nvPr>
            <p:ph idx="1" type="subTitle"/>
          </p:nvPr>
        </p:nvSpPr>
        <p:spPr>
          <a:xfrm>
            <a:off x="458975" y="1438150"/>
            <a:ext cx="3128400" cy="453300"/>
          </a:xfrm>
          <a:prstGeom prst="rect">
            <a:avLst/>
          </a:prstGeom>
          <a:solidFill>
            <a:schemeClr val="accent1"/>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31" name="Google Shape;131;g8c9170e991_2_52"/>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32" name="Google Shape;132;g8c9170e991_2_52"/>
          <p:cNvSpPr txBox="1"/>
          <p:nvPr>
            <p:ph idx="3" type="subTitle"/>
          </p:nvPr>
        </p:nvSpPr>
        <p:spPr>
          <a:xfrm>
            <a:off x="4734000" y="1438150"/>
            <a:ext cx="3128400" cy="453300"/>
          </a:xfrm>
          <a:prstGeom prst="rect">
            <a:avLst/>
          </a:prstGeom>
          <a:solidFill>
            <a:schemeClr val="accent4"/>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33" name="Google Shape;133;g8c9170e991_2_52"/>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34" name="Google Shape;134;g8c9170e991_2_52"/>
          <p:cNvSpPr txBox="1"/>
          <p:nvPr>
            <p:ph idx="5" type="subTitle"/>
          </p:nvPr>
        </p:nvSpPr>
        <p:spPr>
          <a:xfrm>
            <a:off x="458975" y="2952375"/>
            <a:ext cx="3128400" cy="453300"/>
          </a:xfrm>
          <a:prstGeom prst="rect">
            <a:avLst/>
          </a:prstGeom>
          <a:solidFill>
            <a:schemeClr val="accent3"/>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35" name="Google Shape;135;g8c9170e991_2_52"/>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36" name="Google Shape;136;g8c9170e991_2_52"/>
          <p:cNvSpPr txBox="1"/>
          <p:nvPr>
            <p:ph idx="7" type="subTitle"/>
          </p:nvPr>
        </p:nvSpPr>
        <p:spPr>
          <a:xfrm>
            <a:off x="4734000" y="2952375"/>
            <a:ext cx="3128400" cy="453300"/>
          </a:xfrm>
          <a:prstGeom prst="rect">
            <a:avLst/>
          </a:prstGeom>
          <a:solidFill>
            <a:schemeClr val="accent5"/>
          </a:solidFill>
          <a:ln>
            <a:noFill/>
          </a:ln>
        </p:spPr>
        <p:txBody>
          <a:bodyPr anchorCtr="0" anchor="t" bIns="137150" lIns="137150" spcFirstLastPara="1" rIns="137150" wrap="square" tIns="135000">
            <a:noAutofit/>
          </a:bodyPr>
          <a:lstStyle>
            <a:lvl1pPr lvl="0" algn="l">
              <a:lnSpc>
                <a:spcPct val="130000"/>
              </a:lnSpc>
              <a:spcBef>
                <a:spcPts val="0"/>
              </a:spcBef>
              <a:spcAft>
                <a:spcPts val="0"/>
              </a:spcAft>
              <a:buSzPts val="24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2400"/>
              <a:buNone/>
              <a:defRPr/>
            </a:lvl2pPr>
            <a:lvl3pPr lvl="2" algn="l">
              <a:lnSpc>
                <a:spcPct val="130000"/>
              </a:lnSpc>
              <a:spcBef>
                <a:spcPts val="0"/>
              </a:spcBef>
              <a:spcAft>
                <a:spcPts val="0"/>
              </a:spcAft>
              <a:buSzPts val="2100"/>
              <a:buNone/>
              <a:defRPr/>
            </a:lvl3pPr>
            <a:lvl4pPr lvl="3" algn="l">
              <a:lnSpc>
                <a:spcPct val="130000"/>
              </a:lnSpc>
              <a:spcBef>
                <a:spcPts val="0"/>
              </a:spcBef>
              <a:spcAft>
                <a:spcPts val="0"/>
              </a:spcAft>
              <a:buSzPts val="2100"/>
              <a:buNone/>
              <a:defRPr/>
            </a:lvl4pPr>
            <a:lvl5pPr lvl="4" algn="l">
              <a:lnSpc>
                <a:spcPct val="130000"/>
              </a:lnSpc>
              <a:spcBef>
                <a:spcPts val="0"/>
              </a:spcBef>
              <a:spcAft>
                <a:spcPts val="0"/>
              </a:spcAft>
              <a:buSzPts val="1800"/>
              <a:buNone/>
              <a:defRPr/>
            </a:lvl5pPr>
            <a:lvl6pPr lvl="5" algn="l">
              <a:lnSpc>
                <a:spcPct val="130000"/>
              </a:lnSpc>
              <a:spcBef>
                <a:spcPts val="0"/>
              </a:spcBef>
              <a:spcAft>
                <a:spcPts val="0"/>
              </a:spcAft>
              <a:buSzPts val="1800"/>
              <a:buNone/>
              <a:defRPr/>
            </a:lvl6pPr>
            <a:lvl7pPr lvl="6" algn="l">
              <a:lnSpc>
                <a:spcPct val="130000"/>
              </a:lnSpc>
              <a:spcBef>
                <a:spcPts val="0"/>
              </a:spcBef>
              <a:spcAft>
                <a:spcPts val="0"/>
              </a:spcAft>
              <a:buSzPts val="1500"/>
              <a:buNone/>
              <a:defRPr/>
            </a:lvl7pPr>
            <a:lvl8pPr lvl="7" algn="l">
              <a:lnSpc>
                <a:spcPct val="130000"/>
              </a:lnSpc>
              <a:spcBef>
                <a:spcPts val="0"/>
              </a:spcBef>
              <a:spcAft>
                <a:spcPts val="0"/>
              </a:spcAft>
              <a:buSzPts val="1500"/>
              <a:buNone/>
              <a:defRPr/>
            </a:lvl8pPr>
            <a:lvl9pPr lvl="8" algn="l">
              <a:lnSpc>
                <a:spcPct val="130000"/>
              </a:lnSpc>
              <a:spcBef>
                <a:spcPts val="0"/>
              </a:spcBef>
              <a:spcAft>
                <a:spcPts val="0"/>
              </a:spcAft>
              <a:buSzPts val="1200"/>
              <a:buNone/>
              <a:defRPr/>
            </a:lvl9pPr>
          </a:lstStyle>
          <a:p/>
        </p:txBody>
      </p:sp>
      <p:sp>
        <p:nvSpPr>
          <p:cNvPr id="137" name="Google Shape;137;g8c9170e991_2_52"/>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a:lvl5pPr>
            <a:lvl6pPr indent="-342900" lvl="5" marL="2743200" algn="l">
              <a:lnSpc>
                <a:spcPct val="130000"/>
              </a:lnSpc>
              <a:spcBef>
                <a:spcPts val="600"/>
              </a:spcBef>
              <a:spcAft>
                <a:spcPts val="0"/>
              </a:spcAft>
              <a:buSzPts val="1800"/>
              <a:buChar char="–"/>
              <a:defRPr/>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38" name="Google Shape;138;g8c9170e991_2_5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139" name="Shape 139"/>
        <p:cNvGrpSpPr/>
        <p:nvPr/>
      </p:nvGrpSpPr>
      <p:grpSpPr>
        <a:xfrm>
          <a:off x="0" y="0"/>
          <a:ext cx="0" cy="0"/>
          <a:chOff x="0" y="0"/>
          <a:chExt cx="0" cy="0"/>
        </a:xfrm>
      </p:grpSpPr>
      <p:sp>
        <p:nvSpPr>
          <p:cNvPr id="140" name="Google Shape;140;g8c9170e991_2_63"/>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3300"/>
              <a:buNone/>
              <a:defRPr/>
            </a:lvl1pPr>
            <a:lvl2pPr lvl="1" algn="l">
              <a:lnSpc>
                <a:spcPct val="100000"/>
              </a:lnSpc>
              <a:spcBef>
                <a:spcPts val="0"/>
              </a:spcBef>
              <a:spcAft>
                <a:spcPts val="0"/>
              </a:spcAft>
              <a:buSzPts val="3600"/>
              <a:buNone/>
              <a:defRPr sz="2400"/>
            </a:lvl2pPr>
            <a:lvl3pPr lvl="2" algn="l">
              <a:lnSpc>
                <a:spcPct val="100000"/>
              </a:lnSpc>
              <a:spcBef>
                <a:spcPts val="0"/>
              </a:spcBef>
              <a:spcAft>
                <a:spcPts val="0"/>
              </a:spcAft>
              <a:buSzPts val="3600"/>
              <a:buNone/>
              <a:defRPr sz="2400"/>
            </a:lvl3pPr>
            <a:lvl4pPr lvl="3" algn="l">
              <a:lnSpc>
                <a:spcPct val="100000"/>
              </a:lnSpc>
              <a:spcBef>
                <a:spcPts val="0"/>
              </a:spcBef>
              <a:spcAft>
                <a:spcPts val="0"/>
              </a:spcAft>
              <a:buSzPts val="3600"/>
              <a:buNone/>
              <a:defRPr sz="2400"/>
            </a:lvl4pPr>
            <a:lvl5pPr lvl="4" algn="l">
              <a:lnSpc>
                <a:spcPct val="100000"/>
              </a:lnSpc>
              <a:spcBef>
                <a:spcPts val="0"/>
              </a:spcBef>
              <a:spcAft>
                <a:spcPts val="0"/>
              </a:spcAft>
              <a:buSzPts val="3600"/>
              <a:buNone/>
              <a:defRPr sz="2400"/>
            </a:lvl5pPr>
            <a:lvl6pPr lvl="5" algn="l">
              <a:lnSpc>
                <a:spcPct val="100000"/>
              </a:lnSpc>
              <a:spcBef>
                <a:spcPts val="0"/>
              </a:spcBef>
              <a:spcAft>
                <a:spcPts val="0"/>
              </a:spcAft>
              <a:buSzPts val="3600"/>
              <a:buNone/>
              <a:defRPr sz="2400"/>
            </a:lvl6pPr>
            <a:lvl7pPr lvl="6" algn="l">
              <a:lnSpc>
                <a:spcPct val="100000"/>
              </a:lnSpc>
              <a:spcBef>
                <a:spcPts val="0"/>
              </a:spcBef>
              <a:spcAft>
                <a:spcPts val="0"/>
              </a:spcAft>
              <a:buSzPts val="3600"/>
              <a:buNone/>
              <a:defRPr sz="2400"/>
            </a:lvl7pPr>
            <a:lvl8pPr lvl="7" algn="l">
              <a:lnSpc>
                <a:spcPct val="100000"/>
              </a:lnSpc>
              <a:spcBef>
                <a:spcPts val="0"/>
              </a:spcBef>
              <a:spcAft>
                <a:spcPts val="0"/>
              </a:spcAft>
              <a:buSzPts val="3600"/>
              <a:buNone/>
              <a:defRPr sz="2400"/>
            </a:lvl8pPr>
            <a:lvl9pPr lvl="8" algn="l">
              <a:lnSpc>
                <a:spcPct val="100000"/>
              </a:lnSpc>
              <a:spcBef>
                <a:spcPts val="0"/>
              </a:spcBef>
              <a:spcAft>
                <a:spcPts val="0"/>
              </a:spcAft>
              <a:buSzPts val="3600"/>
              <a:buNone/>
              <a:defRPr sz="2400"/>
            </a:lvl9pPr>
          </a:lstStyle>
          <a:p/>
        </p:txBody>
      </p:sp>
      <p:sp>
        <p:nvSpPr>
          <p:cNvPr id="141" name="Google Shape;141;g8c9170e991_2_63"/>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81000" lvl="0" marL="457200" algn="l">
              <a:lnSpc>
                <a:spcPct val="130000"/>
              </a:lnSpc>
              <a:spcBef>
                <a:spcPts val="0"/>
              </a:spcBef>
              <a:spcAft>
                <a:spcPts val="0"/>
              </a:spcAft>
              <a:buSzPts val="2400"/>
              <a:buChar char="●"/>
              <a:defRPr/>
            </a:lvl1pPr>
            <a:lvl2pPr indent="-381000" lvl="1" marL="914400" algn="l">
              <a:lnSpc>
                <a:spcPct val="130000"/>
              </a:lnSpc>
              <a:spcBef>
                <a:spcPts val="1000"/>
              </a:spcBef>
              <a:spcAft>
                <a:spcPts val="0"/>
              </a:spcAft>
              <a:buSzPts val="2400"/>
              <a:buChar char="–"/>
              <a:defRPr/>
            </a:lvl2pPr>
            <a:lvl3pPr indent="-361950" lvl="2" marL="1371600" algn="l">
              <a:lnSpc>
                <a:spcPct val="130000"/>
              </a:lnSpc>
              <a:spcBef>
                <a:spcPts val="1000"/>
              </a:spcBef>
              <a:spcAft>
                <a:spcPts val="0"/>
              </a:spcAft>
              <a:buSzPts val="2100"/>
              <a:buChar char="–"/>
              <a:defRPr/>
            </a:lvl3pPr>
            <a:lvl4pPr indent="-361950" lvl="3" marL="1828800" algn="l">
              <a:lnSpc>
                <a:spcPct val="130000"/>
              </a:lnSpc>
              <a:spcBef>
                <a:spcPts val="800"/>
              </a:spcBef>
              <a:spcAft>
                <a:spcPts val="0"/>
              </a:spcAft>
              <a:buSzPts val="2100"/>
              <a:buChar char="–"/>
              <a:defRPr/>
            </a:lvl4pPr>
            <a:lvl5pPr indent="-342900" lvl="4" marL="2286000" algn="l">
              <a:lnSpc>
                <a:spcPct val="130000"/>
              </a:lnSpc>
              <a:spcBef>
                <a:spcPts val="800"/>
              </a:spcBef>
              <a:spcAft>
                <a:spcPts val="0"/>
              </a:spcAft>
              <a:buSzPts val="1800"/>
              <a:buChar char="–"/>
              <a:defRPr sz="1200"/>
            </a:lvl5pPr>
            <a:lvl6pPr indent="-342900" lvl="5" marL="2743200" algn="l">
              <a:lnSpc>
                <a:spcPct val="130000"/>
              </a:lnSpc>
              <a:spcBef>
                <a:spcPts val="600"/>
              </a:spcBef>
              <a:spcAft>
                <a:spcPts val="0"/>
              </a:spcAft>
              <a:buSzPts val="1800"/>
              <a:buChar char="–"/>
              <a:defRPr sz="1200"/>
            </a:lvl6pPr>
            <a:lvl7pPr indent="-323850" lvl="6" marL="3200400" algn="l">
              <a:lnSpc>
                <a:spcPct val="130000"/>
              </a:lnSpc>
              <a:spcBef>
                <a:spcPts val="600"/>
              </a:spcBef>
              <a:spcAft>
                <a:spcPts val="0"/>
              </a:spcAft>
              <a:buSzPts val="1500"/>
              <a:buChar char="–"/>
              <a:defRPr/>
            </a:lvl7pPr>
            <a:lvl8pPr indent="-323850" lvl="7" marL="3657600" algn="l">
              <a:lnSpc>
                <a:spcPct val="130000"/>
              </a:lnSpc>
              <a:spcBef>
                <a:spcPts val="400"/>
              </a:spcBef>
              <a:spcAft>
                <a:spcPts val="0"/>
              </a:spcAft>
              <a:buSzPts val="1500"/>
              <a:buChar char="–"/>
              <a:defRPr/>
            </a:lvl8pPr>
            <a:lvl9pPr indent="-304800" lvl="8" marL="4114800" algn="l">
              <a:lnSpc>
                <a:spcPct val="130000"/>
              </a:lnSpc>
              <a:spcBef>
                <a:spcPts val="400"/>
              </a:spcBef>
              <a:spcAft>
                <a:spcPts val="200"/>
              </a:spcAft>
              <a:buSzPts val="1200"/>
              <a:buChar char="–"/>
              <a:defRPr/>
            </a:lvl9pPr>
          </a:lstStyle>
          <a:p/>
        </p:txBody>
      </p:sp>
      <p:sp>
        <p:nvSpPr>
          <p:cNvPr id="142" name="Google Shape;142;g8c9170e991_2_6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143" name="Shape 143"/>
        <p:cNvGrpSpPr/>
        <p:nvPr/>
      </p:nvGrpSpPr>
      <p:grpSpPr>
        <a:xfrm>
          <a:off x="0" y="0"/>
          <a:ext cx="0" cy="0"/>
          <a:chOff x="0" y="0"/>
          <a:chExt cx="0" cy="0"/>
        </a:xfrm>
      </p:grpSpPr>
      <p:sp>
        <p:nvSpPr>
          <p:cNvPr id="144" name="Google Shape;144;g8c9170e991_2_67"/>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200"/>
              <a:buNone/>
              <a:defRPr sz="800"/>
            </a:lvl1pPr>
            <a:lvl2pPr indent="-381000" lvl="1" marL="914400" algn="l">
              <a:lnSpc>
                <a:spcPct val="130000"/>
              </a:lnSpc>
              <a:spcBef>
                <a:spcPts val="1500"/>
              </a:spcBef>
              <a:spcAft>
                <a:spcPts val="0"/>
              </a:spcAft>
              <a:buSzPts val="2400"/>
              <a:buChar char="–"/>
              <a:defRPr/>
            </a:lvl2pPr>
            <a:lvl3pPr indent="-361950" lvl="2" marL="1371600" algn="l">
              <a:lnSpc>
                <a:spcPct val="130000"/>
              </a:lnSpc>
              <a:spcBef>
                <a:spcPts val="1500"/>
              </a:spcBef>
              <a:spcAft>
                <a:spcPts val="0"/>
              </a:spcAft>
              <a:buSzPts val="2100"/>
              <a:buChar char="–"/>
              <a:defRPr/>
            </a:lvl3pPr>
            <a:lvl4pPr indent="-361950" lvl="3" marL="1828800" algn="l">
              <a:lnSpc>
                <a:spcPct val="130000"/>
              </a:lnSpc>
              <a:spcBef>
                <a:spcPts val="1200"/>
              </a:spcBef>
              <a:spcAft>
                <a:spcPts val="0"/>
              </a:spcAft>
              <a:buSzPts val="2100"/>
              <a:buChar char="–"/>
              <a:defRPr/>
            </a:lvl4pPr>
            <a:lvl5pPr indent="-342900" lvl="4" marL="2286000" algn="l">
              <a:lnSpc>
                <a:spcPct val="130000"/>
              </a:lnSpc>
              <a:spcBef>
                <a:spcPts val="1200"/>
              </a:spcBef>
              <a:spcAft>
                <a:spcPts val="0"/>
              </a:spcAft>
              <a:buSzPts val="1800"/>
              <a:buChar char="–"/>
              <a:defRPr/>
            </a:lvl5pPr>
            <a:lvl6pPr indent="-342900" lvl="5" marL="2743200" algn="l">
              <a:lnSpc>
                <a:spcPct val="130000"/>
              </a:lnSpc>
              <a:spcBef>
                <a:spcPts val="900"/>
              </a:spcBef>
              <a:spcAft>
                <a:spcPts val="0"/>
              </a:spcAft>
              <a:buSzPts val="1800"/>
              <a:buChar char="–"/>
              <a:defRPr/>
            </a:lvl6pPr>
            <a:lvl7pPr indent="-323850" lvl="6" marL="3200400" algn="l">
              <a:lnSpc>
                <a:spcPct val="130000"/>
              </a:lnSpc>
              <a:spcBef>
                <a:spcPts val="900"/>
              </a:spcBef>
              <a:spcAft>
                <a:spcPts val="0"/>
              </a:spcAft>
              <a:buSzPts val="1500"/>
              <a:buChar char="–"/>
              <a:defRPr/>
            </a:lvl7pPr>
            <a:lvl8pPr indent="-323850" lvl="7" marL="3657600" algn="l">
              <a:lnSpc>
                <a:spcPct val="130000"/>
              </a:lnSpc>
              <a:spcBef>
                <a:spcPts val="600"/>
              </a:spcBef>
              <a:spcAft>
                <a:spcPts val="0"/>
              </a:spcAft>
              <a:buSzPts val="1500"/>
              <a:buChar char="–"/>
              <a:defRPr/>
            </a:lvl8pPr>
            <a:lvl9pPr indent="-304800" lvl="8" marL="4114800" algn="l">
              <a:lnSpc>
                <a:spcPct val="130000"/>
              </a:lnSpc>
              <a:spcBef>
                <a:spcPts val="600"/>
              </a:spcBef>
              <a:spcAft>
                <a:spcPts val="300"/>
              </a:spcAft>
              <a:buSzPts val="12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45" name="Shape 145"/>
        <p:cNvGrpSpPr/>
        <p:nvPr/>
      </p:nvGrpSpPr>
      <p:grpSpPr>
        <a:xfrm>
          <a:off x="0" y="0"/>
          <a:ext cx="0" cy="0"/>
          <a:chOff x="0" y="0"/>
          <a:chExt cx="0" cy="0"/>
        </a:xfrm>
      </p:grpSpPr>
      <p:sp>
        <p:nvSpPr>
          <p:cNvPr id="146" name="Google Shape;146;g8c9170e991_2_6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2"/>
        </a:solidFill>
      </p:bgPr>
    </p:bg>
    <p:spTree>
      <p:nvGrpSpPr>
        <p:cNvPr id="27" name="Shape 27"/>
        <p:cNvGrpSpPr/>
        <p:nvPr/>
      </p:nvGrpSpPr>
      <p:grpSpPr>
        <a:xfrm>
          <a:off x="0" y="0"/>
          <a:ext cx="0" cy="0"/>
          <a:chOff x="0" y="0"/>
          <a:chExt cx="0" cy="0"/>
        </a:xfrm>
      </p:grpSpPr>
      <p:sp>
        <p:nvSpPr>
          <p:cNvPr id="28" name="Google Shape;28;p10"/>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1"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9" name="Google Shape;29;p1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30" name="Google Shape;30;p10"/>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1" name="Shape 31"/>
        <p:cNvGrpSpPr/>
        <p:nvPr/>
      </p:nvGrpSpPr>
      <p:grpSpPr>
        <a:xfrm>
          <a:off x="0" y="0"/>
          <a:ext cx="0" cy="0"/>
          <a:chOff x="0" y="0"/>
          <a:chExt cx="0" cy="0"/>
        </a:xfrm>
      </p:grpSpPr>
      <p:sp>
        <p:nvSpPr>
          <p:cNvPr id="32" name="Google Shape;32;p1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1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4" name="Google Shape;34;p1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5" name="Shape 35"/>
        <p:cNvGrpSpPr/>
        <p:nvPr/>
      </p:nvGrpSpPr>
      <p:grpSpPr>
        <a:xfrm>
          <a:off x="0" y="0"/>
          <a:ext cx="0" cy="0"/>
          <a:chOff x="0" y="0"/>
          <a:chExt cx="0" cy="0"/>
        </a:xfrm>
      </p:grpSpPr>
      <p:sp>
        <p:nvSpPr>
          <p:cNvPr id="36" name="Google Shape;36;p12"/>
          <p:cNvSpPr txBox="1"/>
          <p:nvPr>
            <p:ph type="title"/>
          </p:nvPr>
        </p:nvSpPr>
        <p:spPr>
          <a:xfrm>
            <a:off x="458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7" name="Google Shape;37;p12"/>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8" name="Google Shape;38;p12"/>
          <p:cNvSpPr txBox="1"/>
          <p:nvPr>
            <p:ph idx="2" type="body"/>
          </p:nvPr>
        </p:nvSpPr>
        <p:spPr>
          <a:xfrm>
            <a:off x="4733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9" name="Google Shape;39;p1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12"/>
          <p:cNvSpPr txBox="1"/>
          <p:nvPr>
            <p:ph idx="3" type="title"/>
          </p:nvPr>
        </p:nvSpPr>
        <p:spPr>
          <a:xfrm>
            <a:off x="4733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1" name="Shape 41"/>
        <p:cNvGrpSpPr/>
        <p:nvPr/>
      </p:nvGrpSpPr>
      <p:grpSpPr>
        <a:xfrm>
          <a:off x="0" y="0"/>
          <a:ext cx="0" cy="0"/>
          <a:chOff x="0" y="0"/>
          <a:chExt cx="0" cy="0"/>
        </a:xfrm>
      </p:grpSpPr>
      <p:sp>
        <p:nvSpPr>
          <p:cNvPr id="42" name="Google Shape;42;p1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3" name="Google Shape;4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lide with three elements">
  <p:cSld name="TITLE_ONLY_1">
    <p:spTree>
      <p:nvGrpSpPr>
        <p:cNvPr id="44" name="Shape 44"/>
        <p:cNvGrpSpPr/>
        <p:nvPr/>
      </p:nvGrpSpPr>
      <p:grpSpPr>
        <a:xfrm>
          <a:off x="0" y="0"/>
          <a:ext cx="0" cy="0"/>
          <a:chOff x="0" y="0"/>
          <a:chExt cx="0" cy="0"/>
        </a:xfrm>
      </p:grpSpPr>
      <p:sp>
        <p:nvSpPr>
          <p:cNvPr id="45" name="Google Shape;45;p14"/>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6" name="Google Shape;46;p1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7" name="Google Shape;47;p14"/>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48" name="Google Shape;48;p14"/>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9" name="Google Shape;49;p14"/>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50" name="Google Shape;50;p14"/>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1" name="Google Shape;51;p14"/>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52" name="Google Shape;52;p14"/>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3" name="Google Shape;53;p14"/>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tting tasks">
  <p:cSld name="TITLE_ONLY_1_1">
    <p:spTree>
      <p:nvGrpSpPr>
        <p:cNvPr id="54" name="Shape 54"/>
        <p:cNvGrpSpPr/>
        <p:nvPr/>
      </p:nvGrpSpPr>
      <p:grpSpPr>
        <a:xfrm>
          <a:off x="0" y="0"/>
          <a:ext cx="0" cy="0"/>
          <a:chOff x="0" y="0"/>
          <a:chExt cx="0" cy="0"/>
        </a:xfrm>
      </p:grpSpPr>
      <p:sp>
        <p:nvSpPr>
          <p:cNvPr id="55" name="Google Shape;55;p15"/>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6" name="Google Shape;56;p15"/>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7" name="Google Shape;57;p15"/>
          <p:cNvSpPr txBox="1"/>
          <p:nvPr>
            <p:ph idx="2" type="subTitle"/>
          </p:nvPr>
        </p:nvSpPr>
        <p:spPr>
          <a:xfrm>
            <a:off x="5555725" y="2671200"/>
            <a:ext cx="3129300" cy="3945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8" name="Google Shape;58;p15"/>
          <p:cNvSpPr txBox="1"/>
          <p:nvPr>
            <p:ph idx="3" type="body"/>
          </p:nvPr>
        </p:nvSpPr>
        <p:spPr>
          <a:xfrm>
            <a:off x="458975" y="2070075"/>
            <a:ext cx="3951000" cy="5265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59" name="Google Shape;59;p15"/>
          <p:cNvSpPr txBox="1"/>
          <p:nvPr>
            <p:ph idx="4" type="subTitle"/>
          </p:nvPr>
        </p:nvSpPr>
        <p:spPr>
          <a:xfrm>
            <a:off x="458975" y="267120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60" name="Google Shape;60;p15"/>
          <p:cNvSpPr txBox="1"/>
          <p:nvPr>
            <p:ph idx="5" type="body"/>
          </p:nvPr>
        </p:nvSpPr>
        <p:spPr>
          <a:xfrm>
            <a:off x="458975" y="3303125"/>
            <a:ext cx="3951000" cy="5265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61" name="Google Shape;61;p15"/>
          <p:cNvSpPr txBox="1"/>
          <p:nvPr>
            <p:ph idx="6" type="subTitle"/>
          </p:nvPr>
        </p:nvSpPr>
        <p:spPr>
          <a:xfrm>
            <a:off x="5555725" y="3177725"/>
            <a:ext cx="3129300" cy="3945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62" name="Google Shape;62;p15"/>
          <p:cNvSpPr txBox="1"/>
          <p:nvPr>
            <p:ph idx="7" type="subTitle"/>
          </p:nvPr>
        </p:nvSpPr>
        <p:spPr>
          <a:xfrm>
            <a:off x="5555725" y="3684250"/>
            <a:ext cx="3129300" cy="3945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b="1"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63" name="Google Shape;63;p1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4" name="Shape 64"/>
        <p:cNvGrpSpPr/>
        <p:nvPr/>
      </p:nvGrpSpPr>
      <p:grpSpPr>
        <a:xfrm>
          <a:off x="0" y="0"/>
          <a:ext cx="0" cy="0"/>
          <a:chOff x="0" y="0"/>
          <a:chExt cx="0" cy="0"/>
        </a:xfrm>
      </p:grpSpPr>
      <p:sp>
        <p:nvSpPr>
          <p:cNvPr id="65" name="Google Shape;65;p16"/>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66" name="Google Shape;66;p16"/>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67" name="Google Shape;67;p1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2200"/>
              <a:buFont typeface="Montserrat"/>
              <a:buNone/>
              <a:defRPr b="1" i="0" sz="22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9pPr>
          </a:lstStyle>
          <a:p/>
        </p:txBody>
      </p:sp>
      <p:sp>
        <p:nvSpPr>
          <p:cNvPr id="7" name="Google Shape;7;p7"/>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8" name="Google Shape;8;p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7"/>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6" name="Shape 76"/>
        <p:cNvGrpSpPr/>
        <p:nvPr/>
      </p:nvGrpSpPr>
      <p:grpSpPr>
        <a:xfrm>
          <a:off x="0" y="0"/>
          <a:ext cx="0" cy="0"/>
          <a:chOff x="0" y="0"/>
          <a:chExt cx="0" cy="0"/>
        </a:xfrm>
      </p:grpSpPr>
      <p:sp>
        <p:nvSpPr>
          <p:cNvPr id="77" name="Google Shape;77;g8c9170e991_2_0"/>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3300"/>
              <a:buFont typeface="Montserrat"/>
              <a:buNone/>
              <a:defRPr b="1" i="0" sz="33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4200"/>
              <a:buFont typeface="Montserrat Medium"/>
              <a:buNone/>
              <a:defRPr b="0" i="0" sz="4200" u="none" cap="none" strike="noStrike">
                <a:solidFill>
                  <a:srgbClr val="000000"/>
                </a:solidFill>
                <a:latin typeface="Montserrat Medium"/>
                <a:ea typeface="Montserrat Medium"/>
                <a:cs typeface="Montserrat Medium"/>
                <a:sym typeface="Montserrat Medium"/>
              </a:defRPr>
            </a:lvl9pPr>
          </a:lstStyle>
          <a:p/>
        </p:txBody>
      </p:sp>
      <p:sp>
        <p:nvSpPr>
          <p:cNvPr id="78" name="Google Shape;78;g8c9170e991_2_0"/>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81000" lvl="0" marL="457200" marR="0" rtl="0" algn="l">
              <a:lnSpc>
                <a:spcPct val="130000"/>
              </a:lnSpc>
              <a:spcBef>
                <a:spcPts val="0"/>
              </a:spcBef>
              <a:spcAft>
                <a:spcPts val="0"/>
              </a:spcAft>
              <a:buClr>
                <a:schemeClr val="dk2"/>
              </a:buClr>
              <a:buSzPts val="2400"/>
              <a:buFont typeface="Montserrat"/>
              <a:buChar char="●"/>
              <a:defRPr b="0" i="0" sz="2400" u="none" cap="none" strike="noStrike">
                <a:solidFill>
                  <a:schemeClr val="dk2"/>
                </a:solidFill>
                <a:latin typeface="Montserrat"/>
                <a:ea typeface="Montserrat"/>
                <a:cs typeface="Montserrat"/>
                <a:sym typeface="Montserrat"/>
              </a:defRPr>
            </a:lvl1pPr>
            <a:lvl2pPr indent="-381000" lvl="1" marL="914400" marR="0" rtl="0" algn="l">
              <a:lnSpc>
                <a:spcPct val="130000"/>
              </a:lnSpc>
              <a:spcBef>
                <a:spcPts val="1500"/>
              </a:spcBef>
              <a:spcAft>
                <a:spcPts val="0"/>
              </a:spcAft>
              <a:buClr>
                <a:schemeClr val="dk2"/>
              </a:buClr>
              <a:buSzPts val="2400"/>
              <a:buFont typeface="Montserrat"/>
              <a:buChar char="–"/>
              <a:defRPr b="0" i="0" sz="2400" u="none" cap="none" strike="noStrike">
                <a:solidFill>
                  <a:schemeClr val="dk2"/>
                </a:solidFill>
                <a:latin typeface="Montserrat"/>
                <a:ea typeface="Montserrat"/>
                <a:cs typeface="Montserrat"/>
                <a:sym typeface="Montserrat"/>
              </a:defRPr>
            </a:lvl2pPr>
            <a:lvl3pPr indent="-361950" lvl="2" marL="1371600" marR="0" rtl="0" algn="l">
              <a:lnSpc>
                <a:spcPct val="130000"/>
              </a:lnSpc>
              <a:spcBef>
                <a:spcPts val="1500"/>
              </a:spcBef>
              <a:spcAft>
                <a:spcPts val="0"/>
              </a:spcAft>
              <a:buClr>
                <a:schemeClr val="dk2"/>
              </a:buClr>
              <a:buSzPts val="2100"/>
              <a:buFont typeface="Montserrat"/>
              <a:buChar char="–"/>
              <a:defRPr b="0" i="0" sz="2100" u="none" cap="none" strike="noStrike">
                <a:solidFill>
                  <a:schemeClr val="dk2"/>
                </a:solidFill>
                <a:latin typeface="Montserrat"/>
                <a:ea typeface="Montserrat"/>
                <a:cs typeface="Montserrat"/>
                <a:sym typeface="Montserrat"/>
              </a:defRPr>
            </a:lvl3pPr>
            <a:lvl4pPr indent="-361950" lvl="3" marL="1828800" marR="0" rtl="0" algn="l">
              <a:lnSpc>
                <a:spcPct val="130000"/>
              </a:lnSpc>
              <a:spcBef>
                <a:spcPts val="1200"/>
              </a:spcBef>
              <a:spcAft>
                <a:spcPts val="0"/>
              </a:spcAft>
              <a:buClr>
                <a:schemeClr val="dk2"/>
              </a:buClr>
              <a:buSzPts val="2100"/>
              <a:buFont typeface="Montserrat"/>
              <a:buChar char="–"/>
              <a:defRPr b="0" i="0" sz="2100" u="none" cap="none" strike="noStrike">
                <a:solidFill>
                  <a:schemeClr val="dk2"/>
                </a:solidFill>
                <a:latin typeface="Montserrat"/>
                <a:ea typeface="Montserrat"/>
                <a:cs typeface="Montserrat"/>
                <a:sym typeface="Montserrat"/>
              </a:defRPr>
            </a:lvl4pPr>
            <a:lvl5pPr indent="-342900" lvl="4" marL="2286000" marR="0" rtl="0" algn="l">
              <a:lnSpc>
                <a:spcPct val="130000"/>
              </a:lnSpc>
              <a:spcBef>
                <a:spcPts val="1200"/>
              </a:spcBef>
              <a:spcAft>
                <a:spcPts val="0"/>
              </a:spcAft>
              <a:buClr>
                <a:schemeClr val="dk2"/>
              </a:buClr>
              <a:buSzPts val="1800"/>
              <a:buFont typeface="Montserrat"/>
              <a:buChar char="–"/>
              <a:defRPr b="0" i="0" sz="1800" u="none" cap="none" strike="noStrike">
                <a:solidFill>
                  <a:schemeClr val="dk2"/>
                </a:solidFill>
                <a:latin typeface="Montserrat"/>
                <a:ea typeface="Montserrat"/>
                <a:cs typeface="Montserrat"/>
                <a:sym typeface="Montserrat"/>
              </a:defRPr>
            </a:lvl5pPr>
            <a:lvl6pPr indent="-342900" lvl="5" marL="2743200" marR="0" rtl="0" algn="l">
              <a:lnSpc>
                <a:spcPct val="130000"/>
              </a:lnSpc>
              <a:spcBef>
                <a:spcPts val="900"/>
              </a:spcBef>
              <a:spcAft>
                <a:spcPts val="0"/>
              </a:spcAft>
              <a:buClr>
                <a:schemeClr val="dk2"/>
              </a:buClr>
              <a:buSzPts val="1800"/>
              <a:buFont typeface="Montserrat"/>
              <a:buChar char="–"/>
              <a:defRPr b="0" i="0" sz="1800" u="none" cap="none" strike="noStrike">
                <a:solidFill>
                  <a:schemeClr val="dk2"/>
                </a:solidFill>
                <a:latin typeface="Montserrat"/>
                <a:ea typeface="Montserrat"/>
                <a:cs typeface="Montserrat"/>
                <a:sym typeface="Montserrat"/>
              </a:defRPr>
            </a:lvl6pPr>
            <a:lvl7pPr indent="-323850" lvl="6" marL="3200400" marR="0" rtl="0" algn="l">
              <a:lnSpc>
                <a:spcPct val="130000"/>
              </a:lnSpc>
              <a:spcBef>
                <a:spcPts val="900"/>
              </a:spcBef>
              <a:spcAft>
                <a:spcPts val="0"/>
              </a:spcAft>
              <a:buClr>
                <a:schemeClr val="dk2"/>
              </a:buClr>
              <a:buSzPts val="1500"/>
              <a:buFont typeface="Montserrat"/>
              <a:buChar char="–"/>
              <a:defRPr b="0" i="0" sz="1500" u="none" cap="none" strike="noStrike">
                <a:solidFill>
                  <a:schemeClr val="dk2"/>
                </a:solidFill>
                <a:latin typeface="Montserrat"/>
                <a:ea typeface="Montserrat"/>
                <a:cs typeface="Montserrat"/>
                <a:sym typeface="Montserrat"/>
              </a:defRPr>
            </a:lvl7pPr>
            <a:lvl8pPr indent="-323850" lvl="7" marL="3657600" marR="0" rtl="0" algn="l">
              <a:lnSpc>
                <a:spcPct val="130000"/>
              </a:lnSpc>
              <a:spcBef>
                <a:spcPts val="600"/>
              </a:spcBef>
              <a:spcAft>
                <a:spcPts val="0"/>
              </a:spcAft>
              <a:buClr>
                <a:schemeClr val="dk2"/>
              </a:buClr>
              <a:buSzPts val="1500"/>
              <a:buFont typeface="Montserrat"/>
              <a:buChar char="–"/>
              <a:defRPr b="0" i="0" sz="1500" u="none" cap="none" strike="noStrike">
                <a:solidFill>
                  <a:schemeClr val="dk2"/>
                </a:solidFill>
                <a:latin typeface="Montserrat"/>
                <a:ea typeface="Montserrat"/>
                <a:cs typeface="Montserrat"/>
                <a:sym typeface="Montserrat"/>
              </a:defRPr>
            </a:lvl8pPr>
            <a:lvl9pPr indent="-304800" lvl="8" marL="4114800" marR="0" rtl="0" algn="l">
              <a:lnSpc>
                <a:spcPct val="130000"/>
              </a:lnSpc>
              <a:spcBef>
                <a:spcPts val="600"/>
              </a:spcBef>
              <a:spcAft>
                <a:spcPts val="30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9pPr>
          </a:lstStyle>
          <a:p/>
        </p:txBody>
      </p:sp>
      <p:sp>
        <p:nvSpPr>
          <p:cNvPr id="79" name="Google Shape;79;g8c9170e991_2_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chemeClr val="dk1"/>
              </a:buClr>
              <a:buSzPts val="800"/>
              <a:buFont typeface="Montserrat Medium"/>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80" name="Google Shape;80;g8c9170e991_2_0"/>
          <p:cNvPicPr preferRelativeResize="0"/>
          <p:nvPr/>
        </p:nvPicPr>
        <p:blipFill rotWithShape="1">
          <a:blip r:embed="rId1">
            <a:alphaModFix/>
          </a:blip>
          <a:srcRect b="0" l="9" r="0" t="0"/>
          <a:stretch/>
        </p:blipFill>
        <p:spPr>
          <a:xfrm>
            <a:off x="8704149" y="4502953"/>
            <a:ext cx="224425"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434">
          <p15:clr>
            <a:srgbClr val="EA4335"/>
          </p15:clr>
        </p15:guide>
        <p15:guide id="2" pos="8207">
          <p15:clr>
            <a:srgbClr val="EA4335"/>
          </p15:clr>
        </p15:guide>
        <p15:guide id="3" orient="horz" pos="421">
          <p15:clr>
            <a:srgbClr val="EA4335"/>
          </p15:clr>
        </p15:guide>
        <p15:guide id="4" orient="horz" pos="1359">
          <p15:clr>
            <a:srgbClr val="EA4335"/>
          </p15:clr>
        </p15:guide>
        <p15:guide id="5" orient="horz" pos="4176">
          <p15:clr>
            <a:srgbClr val="EA4335"/>
          </p15:clr>
        </p15:guide>
        <p15:guide id="6" orient="horz" pos="4529">
          <p15:clr>
            <a:srgbClr val="EA4335"/>
          </p15:clr>
        </p15:guide>
        <p15:guide id="7" orient="horz" pos="1039">
          <p15:clr>
            <a:srgbClr val="EA4335"/>
          </p15:clr>
        </p15:guide>
        <p15:guide id="8" pos="4167">
          <p15:clr>
            <a:srgbClr val="EA4335"/>
          </p15:clr>
        </p15:guide>
        <p15:guide id="9" pos="4473">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
          <p:cNvSpPr txBox="1"/>
          <p:nvPr>
            <p:ph idx="4294967295" type="ctrTitle"/>
          </p:nvPr>
        </p:nvSpPr>
        <p:spPr>
          <a:xfrm>
            <a:off x="479300" y="1301375"/>
            <a:ext cx="8226000" cy="2284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000"/>
              <a:buNone/>
            </a:pPr>
            <a:r>
              <a:rPr lang="en-GB">
                <a:solidFill>
                  <a:srgbClr val="4B3241"/>
                </a:solidFill>
                <a:latin typeface="Montserrat"/>
                <a:ea typeface="Montserrat"/>
                <a:cs typeface="Montserrat"/>
                <a:sym typeface="Montserrat"/>
              </a:rPr>
              <a:t>Solving problems involving subtraction and addition with unknown values</a:t>
            </a:r>
            <a:endParaRPr>
              <a:solidFill>
                <a:srgbClr val="4B3241"/>
              </a:solidFill>
            </a:endParaRPr>
          </a:p>
          <a:p>
            <a:pPr indent="0" lvl="0" marL="0" rtl="0" algn="l">
              <a:lnSpc>
                <a:spcPct val="115000"/>
              </a:lnSpc>
              <a:spcBef>
                <a:spcPts val="0"/>
              </a:spcBef>
              <a:spcAft>
                <a:spcPts val="0"/>
              </a:spcAft>
              <a:buSzPts val="3000"/>
              <a:buNone/>
            </a:pPr>
            <a:r>
              <a:t/>
            </a:r>
            <a:endParaRPr>
              <a:solidFill>
                <a:srgbClr val="4B3241"/>
              </a:solidFill>
            </a:endParaRPr>
          </a:p>
          <a:p>
            <a:pPr indent="0" lvl="0" marL="0" rtl="0" algn="l">
              <a:lnSpc>
                <a:spcPct val="115000"/>
              </a:lnSpc>
              <a:spcBef>
                <a:spcPts val="0"/>
              </a:spcBef>
              <a:spcAft>
                <a:spcPts val="0"/>
              </a:spcAft>
              <a:buSzPts val="3000"/>
              <a:buNone/>
            </a:pPr>
            <a:r>
              <a:rPr lang="en-GB">
                <a:solidFill>
                  <a:srgbClr val="4B3241"/>
                </a:solidFill>
              </a:rPr>
              <a:t>Independent Task</a:t>
            </a:r>
            <a:endParaRPr>
              <a:solidFill>
                <a:srgbClr val="4B3241"/>
              </a:solidFill>
            </a:endParaRPr>
          </a:p>
        </p:txBody>
      </p:sp>
      <p:sp>
        <p:nvSpPr>
          <p:cNvPr id="152" name="Google Shape;152;p1"/>
          <p:cNvSpPr txBox="1"/>
          <p:nvPr>
            <p:ph idx="4294967295" type="subTitle"/>
          </p:nvPr>
        </p:nvSpPr>
        <p:spPr>
          <a:xfrm>
            <a:off x="458975" y="445025"/>
            <a:ext cx="8226000" cy="3717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1800"/>
              <a:buNone/>
            </a:pPr>
            <a:r>
              <a:rPr lang="en-GB">
                <a:solidFill>
                  <a:srgbClr val="4B3241"/>
                </a:solidFill>
              </a:rPr>
              <a:t>Mathematics</a:t>
            </a:r>
            <a:endParaRPr>
              <a:solidFill>
                <a:srgbClr val="4B3241"/>
              </a:solidFill>
            </a:endParaRPr>
          </a:p>
        </p:txBody>
      </p:sp>
      <p:sp>
        <p:nvSpPr>
          <p:cNvPr id="153" name="Google Shape;153;p1"/>
          <p:cNvSpPr txBox="1"/>
          <p:nvPr/>
        </p:nvSpPr>
        <p:spPr>
          <a:xfrm>
            <a:off x="458975" y="4230250"/>
            <a:ext cx="2140800" cy="378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1800"/>
              <a:buFont typeface="Arial"/>
              <a:buNone/>
            </a:pPr>
            <a:r>
              <a:rPr b="0" i="0" lang="en-GB" sz="1800" u="none" cap="none" strike="noStrike">
                <a:solidFill>
                  <a:schemeClr val="dk2"/>
                </a:solidFill>
                <a:latin typeface="Montserrat"/>
                <a:ea typeface="Montserrat"/>
                <a:cs typeface="Montserrat"/>
                <a:sym typeface="Montserrat"/>
              </a:rPr>
              <a:t>Miss Brinkworth</a:t>
            </a:r>
            <a:endParaRPr b="0" i="0" sz="1800" u="none" cap="none" strike="noStrike">
              <a:solidFill>
                <a:schemeClr val="dk2"/>
              </a:solidFill>
              <a:latin typeface="Montserrat"/>
              <a:ea typeface="Montserrat"/>
              <a:cs typeface="Montserrat"/>
              <a:sym typeface="Montserrat"/>
            </a:endParaRPr>
          </a:p>
        </p:txBody>
      </p:sp>
      <p:sp>
        <p:nvSpPr>
          <p:cNvPr id="154" name="Google Shape;154;p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g8c9170e991_2_71"/>
          <p:cNvSpPr txBox="1"/>
          <p:nvPr>
            <p:ph type="title"/>
          </p:nvPr>
        </p:nvSpPr>
        <p:spPr>
          <a:xfrm>
            <a:off x="305225" y="260700"/>
            <a:ext cx="8346450" cy="394635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0"/>
              </a:spcAft>
              <a:buSzPts val="3300"/>
              <a:buNone/>
            </a:pPr>
            <a:r>
              <a:rPr lang="en-GB" sz="2600" u="sng">
                <a:solidFill>
                  <a:schemeClr val="dk2"/>
                </a:solidFill>
              </a:rPr>
              <a:t>Part A - Follow our SC to answer these</a:t>
            </a:r>
            <a:r>
              <a:rPr lang="en-GB" sz="2800" u="sng">
                <a:solidFill>
                  <a:schemeClr val="dk2"/>
                </a:solidFill>
              </a:rPr>
              <a:t> </a:t>
            </a:r>
            <a:endParaRPr sz="2800" u="sng">
              <a:solidFill>
                <a:schemeClr val="dk2"/>
              </a:solidFill>
            </a:endParaRPr>
          </a:p>
          <a:p>
            <a:pPr indent="-228600" lvl="0" marL="228600" rtl="0" algn="l">
              <a:lnSpc>
                <a:spcPct val="115000"/>
              </a:lnSpc>
              <a:spcBef>
                <a:spcPts val="0"/>
              </a:spcBef>
              <a:spcAft>
                <a:spcPts val="0"/>
              </a:spcAft>
              <a:buClr>
                <a:schemeClr val="dk2"/>
              </a:buClr>
              <a:buSzPts val="1900"/>
              <a:buAutoNum type="arabicPeriod"/>
            </a:pPr>
            <a:r>
              <a:rPr lang="en-GB" sz="1900">
                <a:solidFill>
                  <a:schemeClr val="dk2"/>
                </a:solidFill>
              </a:rPr>
              <a:t>Josh played two rounds of laserblast but couldn’t remember his score in the first round. He score 425 in the second round and 867 in total. What was his first round score?</a:t>
            </a:r>
            <a:endParaRPr sz="1900">
              <a:solidFill>
                <a:schemeClr val="dk2"/>
              </a:solidFill>
            </a:endParaRPr>
          </a:p>
          <a:p>
            <a:pPr indent="-228600" lvl="0" marL="228600" rtl="0" algn="l">
              <a:lnSpc>
                <a:spcPct val="115000"/>
              </a:lnSpc>
              <a:spcBef>
                <a:spcPts val="0"/>
              </a:spcBef>
              <a:spcAft>
                <a:spcPts val="0"/>
              </a:spcAft>
              <a:buClr>
                <a:schemeClr val="dk2"/>
              </a:buClr>
              <a:buSzPts val="1900"/>
              <a:buAutoNum type="arabicPeriod"/>
            </a:pPr>
            <a:r>
              <a:rPr lang="en-GB" sz="1900">
                <a:solidFill>
                  <a:schemeClr val="dk2"/>
                </a:solidFill>
              </a:rPr>
              <a:t>Mo and Kelsey are playing monopoly and Mo landed on one of Kelsey’s hotels. He had to pay her £450 which meant he only had £263 left. How much did Mo have before he landed on the hotel?</a:t>
            </a:r>
            <a:endParaRPr sz="1900">
              <a:solidFill>
                <a:schemeClr val="dk2"/>
              </a:solidFill>
            </a:endParaRPr>
          </a:p>
          <a:p>
            <a:pPr indent="-228600" lvl="0" marL="228600" rtl="0" algn="l">
              <a:lnSpc>
                <a:spcPct val="115000"/>
              </a:lnSpc>
              <a:spcBef>
                <a:spcPts val="0"/>
              </a:spcBef>
              <a:spcAft>
                <a:spcPts val="0"/>
              </a:spcAft>
              <a:buClr>
                <a:schemeClr val="dk2"/>
              </a:buClr>
              <a:buSzPts val="1900"/>
              <a:buAutoNum type="arabicPeriod"/>
            </a:pPr>
            <a:r>
              <a:rPr lang="en-GB" sz="1900">
                <a:solidFill>
                  <a:schemeClr val="dk2"/>
                </a:solidFill>
              </a:rPr>
              <a:t>There were 200 fewer fireworks accidents in Leicestershire this year compared to last year. If there were 497 this year, how many accidents were there last year?</a:t>
            </a:r>
            <a:endParaRPr sz="1900">
              <a:solidFill>
                <a:schemeClr val="dk2"/>
              </a:solidFill>
            </a:endParaRPr>
          </a:p>
        </p:txBody>
      </p:sp>
      <p:sp>
        <p:nvSpPr>
          <p:cNvPr id="160" name="Google Shape;160;g8c9170e991_2_71"/>
          <p:cNvSpPr txBox="1"/>
          <p:nvPr>
            <p:ph idx="12" type="sldNum"/>
          </p:nvPr>
        </p:nvSpPr>
        <p:spPr>
          <a:xfrm>
            <a:off x="458971" y="4793325"/>
            <a:ext cx="720000" cy="180000"/>
          </a:xfrm>
          <a:prstGeom prst="rect">
            <a:avLst/>
          </a:prstGeom>
          <a:noFill/>
          <a:ln>
            <a:noFill/>
          </a:ln>
        </p:spPr>
        <p:txBody>
          <a:bodyPr anchorCtr="0" anchor="t" bIns="45725" lIns="45725" spcFirstLastPara="1" rIns="45725" wrap="square" tIns="45725">
            <a:noAutofit/>
          </a:bodyPr>
          <a:lstStyle/>
          <a:p>
            <a:pPr indent="0" lvl="0" marL="0" rtl="0" algn="l">
              <a:lnSpc>
                <a:spcPct val="100000"/>
              </a:lnSpc>
              <a:spcBef>
                <a:spcPts val="0"/>
              </a:spcBef>
              <a:spcAft>
                <a:spcPts val="0"/>
              </a:spcAft>
              <a:buClr>
                <a:schemeClr val="dk1"/>
              </a:buClr>
              <a:buSzPts val="800"/>
              <a:buFont typeface="Montserrat Medium"/>
              <a:buNone/>
            </a:pPr>
            <a:fld id="{00000000-1234-1234-1234-123412341234}" type="slidenum">
              <a:rPr lang="en-GB" sz="700">
                <a:solidFill>
                  <a:schemeClr val="dk1"/>
                </a:solidFill>
              </a:rPr>
              <a:t>‹#›</a:t>
            </a:fld>
            <a:endParaRPr sz="7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g8c9170e991_2_77"/>
          <p:cNvSpPr txBox="1"/>
          <p:nvPr>
            <p:ph idx="12" type="sldNum"/>
          </p:nvPr>
        </p:nvSpPr>
        <p:spPr>
          <a:xfrm>
            <a:off x="458971" y="4793325"/>
            <a:ext cx="720000" cy="180000"/>
          </a:xfrm>
          <a:prstGeom prst="rect">
            <a:avLst/>
          </a:prstGeom>
          <a:noFill/>
          <a:ln>
            <a:noFill/>
          </a:ln>
        </p:spPr>
        <p:txBody>
          <a:bodyPr anchorCtr="0" anchor="t" bIns="45725" lIns="45725" spcFirstLastPara="1" rIns="45725" wrap="square" tIns="45725">
            <a:noAutofit/>
          </a:bodyPr>
          <a:lstStyle/>
          <a:p>
            <a:pPr indent="0" lvl="0" marL="0" rtl="0" algn="l">
              <a:lnSpc>
                <a:spcPct val="100000"/>
              </a:lnSpc>
              <a:spcBef>
                <a:spcPts val="0"/>
              </a:spcBef>
              <a:spcAft>
                <a:spcPts val="0"/>
              </a:spcAft>
              <a:buClr>
                <a:schemeClr val="dk1"/>
              </a:buClr>
              <a:buSzPts val="800"/>
              <a:buFont typeface="Montserrat Medium"/>
              <a:buNone/>
            </a:pPr>
            <a:fld id="{00000000-1234-1234-1234-123412341234}" type="slidenum">
              <a:rPr lang="en-GB" sz="700"/>
              <a:t>‹#›</a:t>
            </a:fld>
            <a:endParaRPr sz="700"/>
          </a:p>
        </p:txBody>
      </p:sp>
      <p:sp>
        <p:nvSpPr>
          <p:cNvPr id="166" name="Google Shape;166;g8c9170e991_2_77"/>
          <p:cNvSpPr txBox="1"/>
          <p:nvPr>
            <p:ph type="title"/>
          </p:nvPr>
        </p:nvSpPr>
        <p:spPr>
          <a:xfrm>
            <a:off x="293925" y="151513"/>
            <a:ext cx="6610650" cy="81450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0"/>
              </a:spcAft>
              <a:buSzPts val="3300"/>
              <a:buNone/>
            </a:pPr>
            <a:r>
              <a:rPr lang="en-GB" sz="2000" u="sng">
                <a:solidFill>
                  <a:schemeClr val="dk2"/>
                </a:solidFill>
              </a:rPr>
              <a:t>Part B</a:t>
            </a:r>
            <a:endParaRPr sz="2000">
              <a:solidFill>
                <a:schemeClr val="dk2"/>
              </a:solidFill>
            </a:endParaRPr>
          </a:p>
          <a:p>
            <a:pPr indent="-228600" lvl="0" marL="228600" rtl="0" algn="l">
              <a:lnSpc>
                <a:spcPct val="115000"/>
              </a:lnSpc>
              <a:spcBef>
                <a:spcPts val="0"/>
              </a:spcBef>
              <a:spcAft>
                <a:spcPts val="0"/>
              </a:spcAft>
              <a:buClr>
                <a:schemeClr val="dk2"/>
              </a:buClr>
              <a:buSzPts val="2000"/>
              <a:buAutoNum type="arabicParenR"/>
            </a:pPr>
            <a:r>
              <a:rPr lang="en-GB" sz="2000">
                <a:solidFill>
                  <a:schemeClr val="dk2"/>
                </a:solidFill>
              </a:rPr>
              <a:t>Decide which of these bar models might show a subtraction and an addition</a:t>
            </a:r>
            <a:endParaRPr sz="2000">
              <a:solidFill>
                <a:schemeClr val="dk2"/>
              </a:solidFill>
            </a:endParaRPr>
          </a:p>
          <a:p>
            <a:pPr indent="0" lvl="0" marL="0" rtl="0" algn="l">
              <a:lnSpc>
                <a:spcPct val="115000"/>
              </a:lnSpc>
              <a:spcBef>
                <a:spcPts val="0"/>
              </a:spcBef>
              <a:spcAft>
                <a:spcPts val="0"/>
              </a:spcAft>
              <a:buSzPts val="3300"/>
              <a:buNone/>
            </a:pPr>
            <a:r>
              <a:t/>
            </a:r>
            <a:endParaRPr sz="2000">
              <a:solidFill>
                <a:schemeClr val="dk2"/>
              </a:solidFill>
            </a:endParaRPr>
          </a:p>
          <a:p>
            <a:pPr indent="0" lvl="0" marL="0" rtl="0" algn="l">
              <a:lnSpc>
                <a:spcPct val="115000"/>
              </a:lnSpc>
              <a:spcBef>
                <a:spcPts val="0"/>
              </a:spcBef>
              <a:spcAft>
                <a:spcPts val="0"/>
              </a:spcAft>
              <a:buSzPts val="3300"/>
              <a:buNone/>
            </a:pPr>
            <a:r>
              <a:t/>
            </a:r>
            <a:endParaRPr sz="2000">
              <a:solidFill>
                <a:schemeClr val="dk2"/>
              </a:solidFill>
            </a:endParaRPr>
          </a:p>
          <a:p>
            <a:pPr indent="0" lvl="0" marL="0" rtl="0" algn="l">
              <a:lnSpc>
                <a:spcPct val="115000"/>
              </a:lnSpc>
              <a:spcBef>
                <a:spcPts val="0"/>
              </a:spcBef>
              <a:spcAft>
                <a:spcPts val="0"/>
              </a:spcAft>
              <a:buSzPts val="3300"/>
              <a:buNone/>
            </a:pPr>
            <a:r>
              <a:t/>
            </a:r>
            <a:endParaRPr sz="2000">
              <a:solidFill>
                <a:schemeClr val="dk2"/>
              </a:solidFill>
            </a:endParaRPr>
          </a:p>
          <a:p>
            <a:pPr indent="0" lvl="0" marL="0" rtl="0" algn="l">
              <a:lnSpc>
                <a:spcPct val="115000"/>
              </a:lnSpc>
              <a:spcBef>
                <a:spcPts val="0"/>
              </a:spcBef>
              <a:spcAft>
                <a:spcPts val="0"/>
              </a:spcAft>
              <a:buSzPts val="3300"/>
              <a:buNone/>
            </a:pPr>
            <a:r>
              <a:t/>
            </a:r>
            <a:endParaRPr sz="2000">
              <a:solidFill>
                <a:schemeClr val="dk2"/>
              </a:solidFill>
            </a:endParaRPr>
          </a:p>
          <a:p>
            <a:pPr indent="-228600" lvl="0" marL="228600" rtl="0" algn="l">
              <a:lnSpc>
                <a:spcPct val="115000"/>
              </a:lnSpc>
              <a:spcBef>
                <a:spcPts val="0"/>
              </a:spcBef>
              <a:spcAft>
                <a:spcPts val="0"/>
              </a:spcAft>
              <a:buClr>
                <a:schemeClr val="dk2"/>
              </a:buClr>
              <a:buSzPts val="2000"/>
              <a:buAutoNum type="arabicParenR"/>
            </a:pPr>
            <a:r>
              <a:rPr lang="en-GB" sz="2000">
                <a:solidFill>
                  <a:schemeClr val="dk2"/>
                </a:solidFill>
              </a:rPr>
              <a:t>Beka mixed 275 ml of red paint with a tin of white paint to make 633 ml of pink paint.  </a:t>
            </a:r>
            <a:r>
              <a:rPr i="1" lang="en-GB" sz="2000">
                <a:solidFill>
                  <a:schemeClr val="dk2"/>
                </a:solidFill>
              </a:rPr>
              <a:t>What mistake have I made with this bar model for this question?</a:t>
            </a:r>
            <a:endParaRPr i="1" sz="2000">
              <a:solidFill>
                <a:schemeClr val="dk2"/>
              </a:solidFill>
            </a:endParaRPr>
          </a:p>
          <a:p>
            <a:pPr indent="0" lvl="0" marL="0" rtl="0" algn="l">
              <a:lnSpc>
                <a:spcPct val="115000"/>
              </a:lnSpc>
              <a:spcBef>
                <a:spcPts val="0"/>
              </a:spcBef>
              <a:spcAft>
                <a:spcPts val="0"/>
              </a:spcAft>
              <a:buSzPts val="3300"/>
              <a:buNone/>
            </a:pPr>
            <a:r>
              <a:t/>
            </a:r>
            <a:endParaRPr sz="700">
              <a:solidFill>
                <a:schemeClr val="dk2"/>
              </a:solidFill>
            </a:endParaRPr>
          </a:p>
          <a:p>
            <a:pPr indent="0" lvl="0" marL="0" rtl="0" algn="l">
              <a:lnSpc>
                <a:spcPct val="115000"/>
              </a:lnSpc>
              <a:spcBef>
                <a:spcPts val="0"/>
              </a:spcBef>
              <a:spcAft>
                <a:spcPts val="0"/>
              </a:spcAft>
              <a:buSzPts val="3300"/>
              <a:buNone/>
            </a:pPr>
            <a:r>
              <a:t/>
            </a:r>
            <a:endParaRPr sz="700">
              <a:solidFill>
                <a:schemeClr val="dk2"/>
              </a:solidFill>
            </a:endParaRPr>
          </a:p>
        </p:txBody>
      </p:sp>
      <p:pic>
        <p:nvPicPr>
          <p:cNvPr id="167" name="Google Shape;167;g8c9170e991_2_77"/>
          <p:cNvPicPr preferRelativeResize="0"/>
          <p:nvPr/>
        </p:nvPicPr>
        <p:blipFill rotWithShape="1">
          <a:blip r:embed="rId3">
            <a:alphaModFix/>
          </a:blip>
          <a:srcRect b="0" l="0" r="0" t="0"/>
          <a:stretch/>
        </p:blipFill>
        <p:spPr>
          <a:xfrm>
            <a:off x="688200" y="1210663"/>
            <a:ext cx="3756073" cy="1313100"/>
          </a:xfrm>
          <a:prstGeom prst="rect">
            <a:avLst/>
          </a:prstGeom>
          <a:noFill/>
          <a:ln>
            <a:noFill/>
          </a:ln>
        </p:spPr>
      </p:pic>
      <p:pic>
        <p:nvPicPr>
          <p:cNvPr id="168" name="Google Shape;168;g8c9170e991_2_77"/>
          <p:cNvPicPr preferRelativeResize="0"/>
          <p:nvPr/>
        </p:nvPicPr>
        <p:blipFill rotWithShape="1">
          <a:blip r:embed="rId4">
            <a:alphaModFix/>
          </a:blip>
          <a:srcRect b="0" l="0" r="0" t="0"/>
          <a:stretch/>
        </p:blipFill>
        <p:spPr>
          <a:xfrm>
            <a:off x="5436175" y="1271163"/>
            <a:ext cx="2906045" cy="1313100"/>
          </a:xfrm>
          <a:prstGeom prst="rect">
            <a:avLst/>
          </a:prstGeom>
          <a:noFill/>
          <a:ln>
            <a:noFill/>
          </a:ln>
        </p:spPr>
      </p:pic>
      <p:sp>
        <p:nvSpPr>
          <p:cNvPr id="169" name="Google Shape;169;g8c9170e991_2_77"/>
          <p:cNvSpPr/>
          <p:nvPr/>
        </p:nvSpPr>
        <p:spPr>
          <a:xfrm>
            <a:off x="3983413" y="3703875"/>
            <a:ext cx="1216050" cy="39135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45725" lIns="45725" spcFirstLastPara="1" rIns="45725" wrap="square" tIns="457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g8c9170e991_2_77"/>
          <p:cNvSpPr/>
          <p:nvPr/>
        </p:nvSpPr>
        <p:spPr>
          <a:xfrm>
            <a:off x="5199463" y="3703875"/>
            <a:ext cx="2118150" cy="391350"/>
          </a:xfrm>
          <a:prstGeom prst="rect">
            <a:avLst/>
          </a:prstGeom>
          <a:solidFill>
            <a:schemeClr val="accent6"/>
          </a:solidFill>
          <a:ln cap="flat" cmpd="sng" w="9525">
            <a:solidFill>
              <a:schemeClr val="dk2"/>
            </a:solidFill>
            <a:prstDash val="solid"/>
            <a:round/>
            <a:headEnd len="sm" w="sm" type="none"/>
            <a:tailEnd len="sm" w="sm" type="none"/>
          </a:ln>
        </p:spPr>
        <p:txBody>
          <a:bodyPr anchorCtr="0" anchor="ctr" bIns="45725" lIns="45725" spcFirstLastPara="1" rIns="45725" wrap="square" tIns="457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g8c9170e991_2_77"/>
          <p:cNvSpPr txBox="1"/>
          <p:nvPr/>
        </p:nvSpPr>
        <p:spPr>
          <a:xfrm>
            <a:off x="4430675" y="3745800"/>
            <a:ext cx="545100" cy="307500"/>
          </a:xfrm>
          <a:prstGeom prst="rect">
            <a:avLst/>
          </a:prstGeom>
          <a:noFill/>
          <a:ln>
            <a:noFill/>
          </a:ln>
        </p:spPr>
        <p:txBody>
          <a:bodyPr anchorCtr="0" anchor="t" bIns="45725" lIns="45725" spcFirstLastPara="1" rIns="45725" wrap="square" tIns="45725">
            <a:no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000000"/>
                </a:solidFill>
                <a:latin typeface="Montserrat"/>
                <a:ea typeface="Montserrat"/>
                <a:cs typeface="Montserrat"/>
                <a:sym typeface="Montserrat"/>
              </a:rPr>
              <a:t>275</a:t>
            </a:r>
            <a:endParaRPr b="1" i="0" sz="1600" u="none" cap="none" strike="noStrike">
              <a:solidFill>
                <a:srgbClr val="000000"/>
              </a:solidFill>
              <a:latin typeface="Montserrat"/>
              <a:ea typeface="Montserrat"/>
              <a:cs typeface="Montserrat"/>
              <a:sym typeface="Montserrat"/>
            </a:endParaRPr>
          </a:p>
        </p:txBody>
      </p:sp>
      <p:sp>
        <p:nvSpPr>
          <p:cNvPr id="172" name="Google Shape;172;g8c9170e991_2_77"/>
          <p:cNvSpPr txBox="1"/>
          <p:nvPr/>
        </p:nvSpPr>
        <p:spPr>
          <a:xfrm>
            <a:off x="5820700" y="3745800"/>
            <a:ext cx="545100" cy="307500"/>
          </a:xfrm>
          <a:prstGeom prst="rect">
            <a:avLst/>
          </a:prstGeom>
          <a:noFill/>
          <a:ln>
            <a:noFill/>
          </a:ln>
        </p:spPr>
        <p:txBody>
          <a:bodyPr anchorCtr="0" anchor="t" bIns="45725" lIns="45725" spcFirstLastPara="1" rIns="45725" wrap="square" tIns="45725">
            <a:no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000000"/>
                </a:solidFill>
                <a:latin typeface="Montserrat"/>
                <a:ea typeface="Montserrat"/>
                <a:cs typeface="Montserrat"/>
                <a:sym typeface="Montserrat"/>
              </a:rPr>
              <a:t>633</a:t>
            </a:r>
            <a:endParaRPr b="1" i="0" sz="1600" u="none" cap="none" strike="noStrike">
              <a:solidFill>
                <a:srgbClr val="000000"/>
              </a:solidFill>
              <a:latin typeface="Montserrat"/>
              <a:ea typeface="Montserrat"/>
              <a:cs typeface="Montserrat"/>
              <a:sym typeface="Montserrat"/>
            </a:endParaRPr>
          </a:p>
        </p:txBody>
      </p:sp>
      <p:sp>
        <p:nvSpPr>
          <p:cNvPr id="173" name="Google Shape;173;g8c9170e991_2_77"/>
          <p:cNvSpPr/>
          <p:nvPr/>
        </p:nvSpPr>
        <p:spPr>
          <a:xfrm>
            <a:off x="3969438" y="4123188"/>
            <a:ext cx="3348150" cy="307500"/>
          </a:xfrm>
          <a:prstGeom prst="rect">
            <a:avLst/>
          </a:prstGeom>
          <a:solidFill>
            <a:schemeClr val="accent4"/>
          </a:solidFill>
          <a:ln cap="flat" cmpd="sng" w="9525">
            <a:solidFill>
              <a:schemeClr val="dk2"/>
            </a:solidFill>
            <a:prstDash val="solid"/>
            <a:round/>
            <a:headEnd len="sm" w="sm" type="none"/>
            <a:tailEnd len="sm" w="sm" type="none"/>
          </a:ln>
        </p:spPr>
        <p:txBody>
          <a:bodyPr anchorCtr="0" anchor="ctr" bIns="45725" lIns="45725" spcFirstLastPara="1" rIns="45725" wrap="square" tIns="457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g8c9170e991_2_77"/>
          <p:cNvSpPr txBox="1"/>
          <p:nvPr/>
        </p:nvSpPr>
        <p:spPr>
          <a:xfrm>
            <a:off x="5199463" y="4123188"/>
            <a:ext cx="545100" cy="307500"/>
          </a:xfrm>
          <a:prstGeom prst="rect">
            <a:avLst/>
          </a:prstGeom>
          <a:noFill/>
          <a:ln>
            <a:noFill/>
          </a:ln>
        </p:spPr>
        <p:txBody>
          <a:bodyPr anchorCtr="0" anchor="t" bIns="45725" lIns="45725" spcFirstLastPara="1" rIns="45725" wrap="square" tIns="45725">
            <a:no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000000"/>
                </a:solidFill>
                <a:latin typeface="Montserrat"/>
                <a:ea typeface="Montserrat"/>
                <a:cs typeface="Montserrat"/>
                <a:sym typeface="Montserrat"/>
              </a:rPr>
              <a:t>?</a:t>
            </a:r>
            <a:endParaRPr b="1" i="0" sz="1600" u="none" cap="none" strike="noStrike">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0x010100855F29AA80E9CF4AB032E6DE515076B5</vt:lpwstr>
  </property>
</Properties>
</file>