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7" r:id="rId3"/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e46cee0fb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8e46cee0f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Talk about standard form and the way it must be written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66106c27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66106c27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ca79034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ca79034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c9710f33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c9710f33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8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/>
        </p:nvSpPr>
        <p:spPr>
          <a:xfrm>
            <a:off x="415429" y="385352"/>
            <a:ext cx="1812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700"/>
          </a:p>
        </p:txBody>
      </p:sp>
      <p:sp>
        <p:nvSpPr>
          <p:cNvPr id="89" name="Google Shape;89;p16"/>
          <p:cNvSpPr txBox="1"/>
          <p:nvPr/>
        </p:nvSpPr>
        <p:spPr>
          <a:xfrm>
            <a:off x="415429" y="4743634"/>
            <a:ext cx="4062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/>
        </p:nvSpPr>
        <p:spPr>
          <a:xfrm>
            <a:off x="415429" y="385352"/>
            <a:ext cx="1812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700"/>
          </a:p>
        </p:txBody>
      </p:sp>
      <p:sp>
        <p:nvSpPr>
          <p:cNvPr id="92" name="Google Shape;92;p17"/>
          <p:cNvSpPr txBox="1"/>
          <p:nvPr/>
        </p:nvSpPr>
        <p:spPr>
          <a:xfrm>
            <a:off x="415429" y="4743634"/>
            <a:ext cx="4062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415429" y="385352"/>
            <a:ext cx="3251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700"/>
          </a:p>
        </p:txBody>
      </p:sp>
      <p:sp>
        <p:nvSpPr>
          <p:cNvPr id="95" name="Google Shape;95;p18"/>
          <p:cNvSpPr txBox="1"/>
          <p:nvPr/>
        </p:nvSpPr>
        <p:spPr>
          <a:xfrm>
            <a:off x="415429" y="4743634"/>
            <a:ext cx="4062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415429" y="385352"/>
            <a:ext cx="3251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700"/>
          </a:p>
        </p:txBody>
      </p:sp>
      <p:sp>
        <p:nvSpPr>
          <p:cNvPr id="98" name="Google Shape;98;p19"/>
          <p:cNvSpPr txBox="1"/>
          <p:nvPr/>
        </p:nvSpPr>
        <p:spPr>
          <a:xfrm>
            <a:off x="415429" y="4743634"/>
            <a:ext cx="4062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01" name="Google Shape;101;p20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02" name="Google Shape;102;p2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  <a:defRPr b="1" i="0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1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20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idx="4294967295" type="ctrTitle"/>
          </p:nvPr>
        </p:nvSpPr>
        <p:spPr>
          <a:xfrm>
            <a:off x="479300" y="1747550"/>
            <a:ext cx="82260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lang="en-GB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Multiplying and Dividing in Standard Form  </a:t>
            </a:r>
            <a:endParaRPr b="0" sz="30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0" name="Google Shape;110;p22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Mathematics</a:t>
            </a:r>
            <a:endParaRPr/>
          </a:p>
        </p:txBody>
      </p:sp>
      <p:sp>
        <p:nvSpPr>
          <p:cNvPr id="111" name="Google Shape;111;p22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22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/>
        </p:nvSpPr>
        <p:spPr>
          <a:xfrm>
            <a:off x="291913" y="1059180"/>
            <a:ext cx="2956500" cy="524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7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 sz="700"/>
          </a:p>
        </p:txBody>
      </p:sp>
      <p:sp>
        <p:nvSpPr>
          <p:cNvPr id="119" name="Google Shape;119;p23"/>
          <p:cNvSpPr txBox="1"/>
          <p:nvPr/>
        </p:nvSpPr>
        <p:spPr>
          <a:xfrm>
            <a:off x="253813" y="1921333"/>
            <a:ext cx="2956500" cy="524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7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 sz="700"/>
          </a:p>
        </p:txBody>
      </p:sp>
      <p:sp>
        <p:nvSpPr>
          <p:cNvPr id="120" name="Google Shape;120;p23"/>
          <p:cNvSpPr txBox="1"/>
          <p:nvPr/>
        </p:nvSpPr>
        <p:spPr>
          <a:xfrm>
            <a:off x="295914" y="3242948"/>
            <a:ext cx="2956500" cy="524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7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 sz="700"/>
          </a:p>
        </p:txBody>
      </p:sp>
      <p:sp>
        <p:nvSpPr>
          <p:cNvPr id="121" name="Google Shape;121;p23"/>
          <p:cNvSpPr txBox="1"/>
          <p:nvPr/>
        </p:nvSpPr>
        <p:spPr>
          <a:xfrm>
            <a:off x="1713234" y="420994"/>
            <a:ext cx="19050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Your turn </a:t>
            </a:r>
            <a:endParaRPr sz="700"/>
          </a:p>
        </p:txBody>
      </p:sp>
      <p:sp>
        <p:nvSpPr>
          <p:cNvPr id="122" name="Google Shape;122;p23"/>
          <p:cNvSpPr txBox="1"/>
          <p:nvPr/>
        </p:nvSpPr>
        <p:spPr>
          <a:xfrm>
            <a:off x="3311082" y="472440"/>
            <a:ext cx="2584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Give your answer in standard form </a:t>
            </a:r>
            <a:endParaRPr sz="700"/>
          </a:p>
        </p:txBody>
      </p:sp>
      <p:sp>
        <p:nvSpPr>
          <p:cNvPr id="123" name="Google Shape;123;p23"/>
          <p:cNvSpPr txBox="1"/>
          <p:nvPr/>
        </p:nvSpPr>
        <p:spPr>
          <a:xfrm>
            <a:off x="354522" y="2638318"/>
            <a:ext cx="2956500" cy="524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7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 sz="700"/>
          </a:p>
        </p:txBody>
      </p:sp>
      <p:sp>
        <p:nvSpPr>
          <p:cNvPr id="124" name="Google Shape;124;p23"/>
          <p:cNvSpPr/>
          <p:nvPr/>
        </p:nvSpPr>
        <p:spPr>
          <a:xfrm>
            <a:off x="689600" y="1180038"/>
            <a:ext cx="126000" cy="258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66950" y="372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Questions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30" name="Google Shape;130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671" y="649425"/>
            <a:ext cx="5911404" cy="398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66950" y="372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Questions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37" name="Google Shape;137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671" y="578275"/>
            <a:ext cx="6479908" cy="398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66950" y="372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Questions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44" name="Google Shape;14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171" y="578275"/>
            <a:ext cx="4636714" cy="398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