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77f59c0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77f59c0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8579e9b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8579e9b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Talk about age group, gender, income, etc.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do we develop our design ideas?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Design and technology - Textiles: combining different fabric shapes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Wicken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743866" y="97237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Presentation of final design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917950" y="1969700"/>
            <a:ext cx="6256800" cy="90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Final design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10194950" y="1969700"/>
            <a:ext cx="7175100" cy="90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did you select this design?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194950" y="3162700"/>
            <a:ext cx="7175100" cy="2605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