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6a5241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e6a5241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Independent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e6a5241f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8e6a5241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Independent Task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10: Measure and Money Problems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Marathon Training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6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0" y="38100"/>
            <a:ext cx="6990000" cy="44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Marathon Training</a:t>
            </a:r>
            <a:endParaRPr b="1" sz="2100">
              <a:solidFill>
                <a:srgbClr val="4B3241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21113" y="538000"/>
            <a:ext cx="70797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Tacita is training to run a marathon. Her first session lasts 30 minutes. Each training session afterwards increases by 8 minutes each time.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68975" y="2094588"/>
            <a:ext cx="9075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ontserrat"/>
              <a:buAutoNum type="arabicPeriod"/>
            </a:pPr>
            <a:r>
              <a:rPr i="1" lang="en-GB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How long will her 12th training session be?</a:t>
            </a:r>
            <a:endParaRPr i="1"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ontserrat"/>
              <a:buAutoNum type="arabicPeriod"/>
            </a:pPr>
            <a:r>
              <a:rPr i="1" lang="en-GB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What will be the total amount of hours she has spent training, after 6 sessions?</a:t>
            </a:r>
            <a:endParaRPr i="1"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ontserrat"/>
              <a:buAutoNum type="arabicPeriod"/>
            </a:pPr>
            <a:r>
              <a:rPr i="1" lang="en-GB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Tacita is aiming to run 2 and a half hours in a session. Which will be the first session when she runs more than this time? </a:t>
            </a:r>
            <a:endParaRPr i="1"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0" y="38100"/>
            <a:ext cx="6990000" cy="445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Marathon Training</a:t>
            </a:r>
            <a:endParaRPr b="1" sz="2100">
              <a:solidFill>
                <a:srgbClr val="4B3241"/>
              </a:solidFill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1778550"/>
            <a:ext cx="9143998" cy="263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