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b620b870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bb620b87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b620b870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8bb620b87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b563e43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b563e43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563e43b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b563e43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d2592252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bd259225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d2592252_0_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8bd259225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Reactivity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2 - 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Fenner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98" name="Google Shape;98;p17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9" name="Google Shape;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4500250" y="2200301"/>
            <a:ext cx="9144000" cy="135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are the group 0 elements unreactive?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Their outer shell…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So they are…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09" name="Google Shape;109;p18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0" name="Google Shape;1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500250" y="2200301"/>
            <a:ext cx="9144000" cy="135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are the group 0 elements unreactive?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Their outer shell is full of electrons.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So they are stable.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60750" y="1970850"/>
            <a:ext cx="12423000" cy="55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A magnesium atom loses 2 electrons. State the charge of the ion it forms.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Explain how sodium forms an ion with a charge of +1.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the ion that forms when fluorine reacts. 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49227" l="70159" r="16826" t="28792"/>
          <a:stretch/>
        </p:blipFill>
        <p:spPr>
          <a:xfrm>
            <a:off x="917950" y="4844362"/>
            <a:ext cx="2544077" cy="24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89350" y="1844250"/>
            <a:ext cx="12262200" cy="6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The magnesium ion will have a charge of </a:t>
            </a:r>
            <a:r>
              <a:rPr b="1" lang="en-GB" sz="3500">
                <a:solidFill>
                  <a:schemeClr val="accent6"/>
                </a:solidFill>
              </a:rPr>
              <a:t>2+</a:t>
            </a:r>
            <a:r>
              <a:rPr lang="en-GB" sz="3500"/>
              <a:t>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>
                <a:solidFill>
                  <a:schemeClr val="accent6"/>
                </a:solidFill>
              </a:rPr>
              <a:t>When sodium reacts it loses 1 electron to have a full outer shell. So it has one extra positive proton than negative electron and has an overall charge of +1. </a:t>
            </a:r>
            <a:endParaRPr b="1">
              <a:solidFill>
                <a:schemeClr val="accent6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AutoNum type="arabicPeriod"/>
            </a:pPr>
            <a:r>
              <a:t/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800" y="4900875"/>
            <a:ext cx="3709225" cy="37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1980288" y="5059888"/>
            <a:ext cx="3545100" cy="3423600"/>
          </a:xfrm>
          <a:prstGeom prst="bracketPair">
            <a:avLst/>
          </a:prstGeom>
          <a:noFill/>
          <a:ln cap="flat" cmpd="sng" w="76200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5471238" y="4798888"/>
            <a:ext cx="6429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5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3613350" y="8155850"/>
            <a:ext cx="243300" cy="2256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39" name="Google Shape;139;p21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4500250" y="2355701"/>
            <a:ext cx="91440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a chemical bond form in sodium chloride?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Sodium atoms ____ an electron to form a sodium ion with a charge of _____.</a:t>
            </a:r>
            <a:endParaRPr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Chlorine atoms ____ an electron to form a chloride ion with a charge of _____. </a:t>
            </a:r>
            <a:endParaRPr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There is an attraction between...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50" name="Google Shape;150;p22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4500250" y="2355701"/>
            <a:ext cx="91440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a chemical bond form in sodium chloride?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Sodium atoms </a:t>
            </a:r>
            <a:r>
              <a:rPr b="1" lang="en-GB" sz="3500"/>
              <a:t>lose </a:t>
            </a:r>
            <a:r>
              <a:rPr lang="en-GB" sz="3500"/>
              <a:t>1 electron</a:t>
            </a:r>
            <a:r>
              <a:rPr lang="en-GB" sz="3500"/>
              <a:t> to form a sodium ion with a charge of </a:t>
            </a:r>
            <a:r>
              <a:rPr b="1" lang="en-GB" sz="3500"/>
              <a:t>+1</a:t>
            </a:r>
            <a:r>
              <a:rPr lang="en-GB" sz="3500"/>
              <a:t>.</a:t>
            </a:r>
            <a:endParaRPr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Chlorine atoms </a:t>
            </a:r>
            <a:r>
              <a:rPr b="1" lang="en-GB" sz="3500"/>
              <a:t>gain </a:t>
            </a:r>
            <a:r>
              <a:rPr lang="en-GB" sz="3500"/>
              <a:t>1 electron</a:t>
            </a:r>
            <a:r>
              <a:rPr lang="en-GB" sz="3500"/>
              <a:t> to form a chloride ion with a charge of </a:t>
            </a:r>
            <a:r>
              <a:rPr b="1" lang="en-GB" sz="3500"/>
              <a:t>-1</a:t>
            </a:r>
            <a:r>
              <a:rPr lang="en-GB" sz="3500"/>
              <a:t>. </a:t>
            </a:r>
            <a:endParaRPr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There is an attraction between </a:t>
            </a:r>
            <a:r>
              <a:rPr b="1" lang="en-GB" sz="3500"/>
              <a:t>Na+ and Cl- which creates the chemical bond. </a:t>
            </a:r>
            <a:endParaRPr b="1"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