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Montserrat SemiBold"/>
      <p:regular r:id="rId15"/>
      <p:bold r:id="rId16"/>
      <p:italic r:id="rId17"/>
      <p:boldItalic r:id="rId18"/>
    </p:embeddedFont>
    <p:embeddedFont>
      <p:font typeface="Montserrat"/>
      <p:regular r:id="rId19"/>
      <p:bold r:id="rId20"/>
      <p:italic r:id="rId21"/>
      <p:boldItalic r:id="rId22"/>
    </p:embeddedFont>
    <p:embeddedFont>
      <p:font typeface="Montserrat Medium"/>
      <p:regular r:id="rId23"/>
      <p:bold r:id="rId24"/>
      <p:italic r:id="rId25"/>
      <p:boldItalic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077E87-4DC6-41CC-8746-1ADCD72A7965}">
  <a:tblStyle styleId="{D2077E87-4DC6-41CC-8746-1ADCD72A79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MontserratMedium-bold.fntdata"/><Relationship Id="rId23" Type="http://schemas.openxmlformats.org/officeDocument/2006/relationships/font" Target="fonts/Montserrat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boldItalic.fntdata"/><Relationship Id="rId25" Type="http://schemas.openxmlformats.org/officeDocument/2006/relationships/font" Target="fonts/MontserratMedium-italic.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regular.fntdata"/><Relationship Id="rId14" Type="http://schemas.openxmlformats.org/officeDocument/2006/relationships/slide" Target="slides/slide9.xml"/><Relationship Id="rId17" Type="http://schemas.openxmlformats.org/officeDocument/2006/relationships/font" Target="fonts/MontserratSemiBold-italic.fntdata"/><Relationship Id="rId16" Type="http://schemas.openxmlformats.org/officeDocument/2006/relationships/font" Target="fonts/MontserratSemiBold-bold.fntdata"/><Relationship Id="rId19" Type="http://schemas.openxmlformats.org/officeDocument/2006/relationships/font" Target="fonts/Montserrat-regular.fntdata"/><Relationship Id="rId18" Type="http://schemas.openxmlformats.org/officeDocument/2006/relationships/font" Target="fonts/MontserratSemiBold-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8b850cff9a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8b850cff9a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main phonics focus for today is the sound “e”. This is a very important phoneme as it is very sharp and distinct. Let’s practice together. “e”, repite. “escuela” repite. Muy bien! </a:t>
            </a:r>
            <a:endParaRPr/>
          </a:p>
          <a:p>
            <a:pPr indent="0" lvl="0" marL="0" rtl="0" algn="l">
              <a:spcBef>
                <a:spcPts val="0"/>
              </a:spcBef>
              <a:spcAft>
                <a:spcPts val="0"/>
              </a:spcAft>
              <a:buNone/>
            </a:pPr>
            <a:r>
              <a:t/>
            </a:r>
            <a:endParaRPr b="1"/>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c970880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8c970880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Our main phonics focus for today is the sound “e”. This is a very important phoneme as it is very sharp and distinct. Let’s practice together. “e”, repite. “escuela” repite. Muy bien! </a:t>
            </a:r>
            <a:endParaRPr/>
          </a:p>
          <a:p>
            <a:pPr indent="0" lvl="0" marL="0" rtl="0" algn="l">
              <a:spcBef>
                <a:spcPts val="0"/>
              </a:spcBef>
              <a:spcAft>
                <a:spcPts val="0"/>
              </a:spcAft>
              <a:buNone/>
            </a:pPr>
            <a:r>
              <a:t/>
            </a:r>
            <a:endParaRPr b="1"/>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b9dbb7727_9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b9dbb7727_9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Let’s look at some examples together. How would you pronounce this first word, which means “January”? We pronounce this word as “enero”. Can you say this word out loud? Escucha y repite. What about this example, the Spanish word for “elephant”? We pronounce this word as “elefante”. Escucha y repite. Our next example is the Spanish verb “to study” and is pronounced “esudiar”. Escucha y repite por favor. Our next word means “Spain”. It is pronounced “Espana”, escucha y repite. Our final example is the Spanish word for “dog” and is pronounced “perro”, escucha y repite. Fantastico. </a:t>
            </a:r>
            <a:br>
              <a:rPr b="1" lang="en-GB"/>
            </a:b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8b850cff9a_0_3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8b850cff9a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Min font size = 28 for the words on the slide.  Nothing below the acorn.</a:t>
            </a:r>
            <a:endParaRPr b="1"/>
          </a:p>
          <a:p>
            <a:pPr indent="0" lvl="0" marL="0" rtl="0" algn="l">
              <a:spcBef>
                <a:spcPts val="0"/>
              </a:spcBef>
              <a:spcAft>
                <a:spcPts val="0"/>
              </a:spcAft>
              <a:buNone/>
            </a:pPr>
            <a:r>
              <a:t/>
            </a:r>
            <a:endParaRPr/>
          </a:p>
          <a:p>
            <a:pPr indent="0" lvl="0" marL="0" rtl="0" algn="l">
              <a:spcBef>
                <a:spcPts val="0"/>
              </a:spcBef>
              <a:spcAft>
                <a:spcPts val="0"/>
              </a:spcAft>
              <a:buNone/>
            </a:pPr>
            <a:r>
              <a:rPr lang="en-GB" sz="1200"/>
              <a:t>O</a:t>
            </a:r>
            <a:r>
              <a:rPr lang="en-GB" sz="1200">
                <a:solidFill>
                  <a:schemeClr val="dk1"/>
                </a:solidFill>
              </a:rPr>
              <a:t>n the screen, you can see the new vocabulary together.   </a:t>
            </a:r>
            <a:r>
              <a:rPr lang="en-GB" sz="1200">
                <a:solidFill>
                  <a:schemeClr val="dk1"/>
                </a:solidFill>
              </a:rPr>
              <a:t>Now, I’ll say the Spanish again, but I will say them out of order.  You say the correct translation out loud.  If you want to challenge yourself - close your eyes, focus on what I’m saying and say the correct translation out loud.  </a:t>
            </a:r>
            <a:endParaRPr sz="1200">
              <a:solidFill>
                <a:schemeClr val="dk1"/>
              </a:solidFill>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a:p>
            <a:pPr indent="0" lvl="0" marL="0" rtl="0" algn="l">
              <a:lnSpc>
                <a:spcPct val="115000"/>
              </a:lnSpc>
              <a:spcBef>
                <a:spcPts val="0"/>
              </a:spcBef>
              <a:spcAft>
                <a:spcPts val="0"/>
              </a:spcAft>
              <a:buNone/>
            </a:pPr>
            <a:r>
              <a:rPr i="1" lang="en-GB" sz="2500">
                <a:solidFill>
                  <a:schemeClr val="lt1"/>
                </a:solidFill>
                <a:latin typeface="Montserrat SemiBold"/>
                <a:ea typeface="Montserrat SemiBold"/>
                <a:cs typeface="Montserrat SemiBold"/>
                <a:sym typeface="Montserrat SemiBold"/>
              </a:rPr>
              <a:t>L</a:t>
            </a:r>
            <a:r>
              <a:rPr b="1" lang="en-GB" sz="2300">
                <a:solidFill>
                  <a:schemeClr val="lt1"/>
                </a:solidFill>
                <a:latin typeface="Montserrat"/>
                <a:ea typeface="Montserrat"/>
                <a:cs typeface="Montserrat"/>
                <a:sym typeface="Montserrat"/>
              </a:rPr>
              <a:t>E.g. les grands événements</a:t>
            </a:r>
            <a:endParaRPr i="1" sz="2500">
              <a:solidFill>
                <a:schemeClr val="lt1"/>
              </a:solidFill>
              <a:latin typeface="Montserrat SemiBold"/>
              <a:ea typeface="Montserrat SemiBold"/>
              <a:cs typeface="Montserrat SemiBold"/>
              <a:sym typeface="Montserrat SemiBold"/>
            </a:endParaRPr>
          </a:p>
          <a:p>
            <a:pPr indent="0" lvl="0" marL="0" rtl="0" algn="l">
              <a:lnSpc>
                <a:spcPct val="115000"/>
              </a:lnSpc>
              <a:spcBef>
                <a:spcPts val="0"/>
              </a:spcBef>
              <a:spcAft>
                <a:spcPts val="0"/>
              </a:spcAft>
              <a:buNone/>
            </a:pPr>
            <a:r>
              <a:rPr b="1" lang="en-GB" sz="2300">
                <a:solidFill>
                  <a:schemeClr val="lt1"/>
                </a:solidFill>
                <a:latin typeface="Montserrat"/>
                <a:ea typeface="Montserrat"/>
                <a:cs typeface="Montserrat"/>
                <a:sym typeface="Montserrat"/>
              </a:rPr>
              <a:t>E.g. les grands événements</a:t>
            </a:r>
            <a:endParaRPr b="1" sz="2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i="1" sz="1400">
              <a:solidFill>
                <a:srgbClr val="002060"/>
              </a:solidFill>
            </a:endParaRPr>
          </a:p>
          <a:p>
            <a:pPr indent="0" lvl="0" marL="0" rtl="0" algn="l">
              <a:spcBef>
                <a:spcPts val="0"/>
              </a:spcBef>
              <a:spcAft>
                <a:spcPts val="0"/>
              </a:spcAft>
              <a:buNone/>
            </a:pPr>
            <a:r>
              <a:t/>
            </a:r>
            <a:endParaRPr i="1" sz="140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733e82ce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733e82ce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reflexive verbs in the imperfect tense to describe actions that occurred continuously in the past. In the past, also use “me” in front of the verb. Use the “I” endings for the imperfect: for -AR verbs, add -aba, and for -ER/-IR verbs, add -ia.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For example, to say I used to brush my hair, the correct translation would be “me peinaba” because the infinitive “peinarse” is an -AR verb. However, in our second example, to say I used to get dressed, the correct translation would be “me vestia” because the infinitive “vestirse” is an -IR verb.</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Please now make a note of this rule in your books. Escribe esta regla en el cuaderno. Pausa el video.</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8c9d6c3ef5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8c9d6c3ef5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This reading activity gives some information about Christmas Eve celebrations.. Read the text and select the correct form of the verb, depending on whether a reflexive verb needs to be used or not. Estas listo? Estas lista? Vamos! Pausa el video.</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How did we get on? Let’s look at the first one together. En el pasado celebra/me celebra la Nochebuena en la casa de mis abuelos. Did we get:”celebra”? Muy bien! Why is this one the right answer? This is because we have an object ater the verb “la Nochebuena” and our sentence translates as: “In the past, I used to celebrate Christmas Eve at my grandparents hosue”.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2. Primero, despertaba/me despertaba temprano y duchaba/me duchaba enseguida. Did we put: “me despertaba” and “me duchaba”? Fantastico! Give yourself a tick. Here, we have are talking about actions that we do to ourself and therefore the reflexive forms are needed.</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3. Luego, iba a la iglesia con toda la familia y rezaba/me rezaba. Did you put: “rezaba”? Buen esfuerzo! This time, we don’t need a reflexive verb because we are not praying to ourselves in the church, but to someone else.</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4. Finalmente, comia/me comia el pavo de mi abuela y cantaba/me cantaba villancicos toda la noche. Did we put: “comia” and “cantaba” uy bien! Give yourselves a tick. Here, we have a objects after each of the verbs and the sentence translates as: Finally, I used to eat my gran’s turkey and I used to sing carols all night.</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Give yourselves a mark out of 6. Fantastico.</a:t>
            </a:r>
            <a:endParaRPr/>
          </a:p>
          <a:p>
            <a:pPr indent="0" lvl="0" marL="0" rtl="0" algn="l">
              <a:spcBef>
                <a:spcPts val="0"/>
              </a:spcBef>
              <a:spcAft>
                <a:spcPts val="0"/>
              </a:spcAft>
              <a:buNone/>
            </a:pPr>
            <a:r>
              <a:t/>
            </a:r>
            <a:endParaRPr/>
          </a:p>
          <a:p>
            <a:pPr indent="0" lvl="0" marL="0" rtl="0" algn="l">
              <a:spcBef>
                <a:spcPts val="0"/>
              </a:spcBef>
              <a:spcAft>
                <a:spcPts val="0"/>
              </a:spcAft>
              <a:buNone/>
            </a:pPr>
            <a:br>
              <a:rPr lang="en-GB"/>
            </a:b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9d6c3ef5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9d6c3ef5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On the screen you can see 5 sentences. Using the new knowledge you have learnt this lesson, I would like you to write each of these Spanish sentences into your books, and translate them into English. Pausa el video ahora y vamos.</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Teacher says sentence slowly in TL.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Then presses return.  Timer starts to count down automatically.  When the word ESCRIBE pops up - teacher then tells the class to write in the TL.</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Teacher counts to 10 in their head.  Then go through the answer on the next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c9d6c3ef5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c9d6c3ef5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GB"/>
              <a:t>Y la respuesta.</a:t>
            </a:r>
            <a:r>
              <a:rPr lang="en-GB"/>
              <a:t>  Highlight in a different colour the aspect of the sentence you want to focus on and / or a tricky element.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Tell the student to say the English meaning out loud.  Then you confirm the meaning: As a person my brother is very happy and active.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c9d6c3ef5_0_5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c9d6c3ef5_0_5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Use a sentence gap fill to consolidate / check understanding.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“On the screen you can see 5 sentence starters.  I want you to copy down the sentence starter and then complete rest of the sentence.  Pause the video now.”</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0" cy="3723000"/>
          </a:xfrm>
          <a:prstGeom prst="rect">
            <a:avLst/>
          </a:prstGeom>
        </p:spPr>
        <p:txBody>
          <a:bodyPr anchorCtr="0" anchor="t" bIns="0" lIns="0" spcFirstLastPara="1" rIns="0" wrap="square" tIns="0">
            <a:noAutofit/>
          </a:bodyPr>
          <a:lstStyle>
            <a:lvl1pPr lvl="0">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spcBef>
                <a:spcPts val="0"/>
              </a:spcBef>
              <a:spcAft>
                <a:spcPts val="0"/>
              </a:spcAft>
              <a:buClr>
                <a:srgbClr val="000000"/>
              </a:buClr>
              <a:buSzPts val="10400"/>
              <a:buNone/>
              <a:defRPr sz="10400">
                <a:solidFill>
                  <a:srgbClr val="000000"/>
                </a:solidFill>
              </a:defRPr>
            </a:lvl2pPr>
            <a:lvl3pPr lvl="2" algn="ctr">
              <a:spcBef>
                <a:spcPts val="0"/>
              </a:spcBef>
              <a:spcAft>
                <a:spcPts val="0"/>
              </a:spcAft>
              <a:buClr>
                <a:srgbClr val="000000"/>
              </a:buClr>
              <a:buSzPts val="10400"/>
              <a:buNone/>
              <a:defRPr sz="10400">
                <a:solidFill>
                  <a:srgbClr val="000000"/>
                </a:solidFill>
              </a:defRPr>
            </a:lvl3pPr>
            <a:lvl4pPr lvl="3" algn="ctr">
              <a:spcBef>
                <a:spcPts val="0"/>
              </a:spcBef>
              <a:spcAft>
                <a:spcPts val="0"/>
              </a:spcAft>
              <a:buClr>
                <a:srgbClr val="000000"/>
              </a:buClr>
              <a:buSzPts val="10400"/>
              <a:buNone/>
              <a:defRPr sz="10400">
                <a:solidFill>
                  <a:srgbClr val="000000"/>
                </a:solidFill>
              </a:defRPr>
            </a:lvl4pPr>
            <a:lvl5pPr lvl="4" algn="ctr">
              <a:spcBef>
                <a:spcPts val="0"/>
              </a:spcBef>
              <a:spcAft>
                <a:spcPts val="0"/>
              </a:spcAft>
              <a:buClr>
                <a:srgbClr val="000000"/>
              </a:buClr>
              <a:buSzPts val="10400"/>
              <a:buNone/>
              <a:defRPr sz="10400">
                <a:solidFill>
                  <a:srgbClr val="000000"/>
                </a:solidFill>
              </a:defRPr>
            </a:lvl5pPr>
            <a:lvl6pPr lvl="5" algn="ctr">
              <a:spcBef>
                <a:spcPts val="0"/>
              </a:spcBef>
              <a:spcAft>
                <a:spcPts val="0"/>
              </a:spcAft>
              <a:buClr>
                <a:srgbClr val="000000"/>
              </a:buClr>
              <a:buSzPts val="10400"/>
              <a:buNone/>
              <a:defRPr sz="10400">
                <a:solidFill>
                  <a:srgbClr val="000000"/>
                </a:solidFill>
              </a:defRPr>
            </a:lvl6pPr>
            <a:lvl7pPr lvl="6" algn="ctr">
              <a:spcBef>
                <a:spcPts val="0"/>
              </a:spcBef>
              <a:spcAft>
                <a:spcPts val="0"/>
              </a:spcAft>
              <a:buClr>
                <a:srgbClr val="000000"/>
              </a:buClr>
              <a:buSzPts val="10400"/>
              <a:buNone/>
              <a:defRPr sz="10400">
                <a:solidFill>
                  <a:srgbClr val="000000"/>
                </a:solidFill>
              </a:defRPr>
            </a:lvl7pPr>
            <a:lvl8pPr lvl="7" algn="ctr">
              <a:spcBef>
                <a:spcPts val="0"/>
              </a:spcBef>
              <a:spcAft>
                <a:spcPts val="0"/>
              </a:spcAft>
              <a:buClr>
                <a:srgbClr val="000000"/>
              </a:buClr>
              <a:buSzPts val="10400"/>
              <a:buNone/>
              <a:defRPr sz="10400">
                <a:solidFill>
                  <a:srgbClr val="000000"/>
                </a:solidFill>
              </a:defRPr>
            </a:lvl8pPr>
            <a:lvl9pPr lvl="8" algn="ctr">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0" cy="1585200"/>
          </a:xfrm>
          <a:prstGeom prst="rect">
            <a:avLst/>
          </a:prstGeom>
        </p:spPr>
        <p:txBody>
          <a:bodyPr anchorCtr="0" anchor="t" bIns="0" lIns="0" spcFirstLastPara="1" rIns="0" wrap="square" tIns="0">
            <a:noAutofit/>
          </a:bodyPr>
          <a:lstStyle>
            <a:lvl1pPr lvl="0">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p:spPr>
        <p:txBody>
          <a:bodyPr anchorCtr="0" anchor="b" bIns="0" lIns="0" spcFirstLastPara="1" rIns="0" wrap="square" tIns="0">
            <a:noAutofit/>
          </a:bodyPr>
          <a:lstStyle>
            <a:lvl1pPr lvl="0">
              <a:spcBef>
                <a:spcPts val="2000"/>
              </a:spcBef>
              <a:spcAft>
                <a:spcPts val="0"/>
              </a:spcAft>
              <a:buNone/>
              <a:defRPr sz="2800">
                <a:solidFill>
                  <a:srgbClr val="000000"/>
                </a:solidFill>
                <a:latin typeface="Montserrat SemiBold"/>
                <a:ea typeface="Montserrat SemiBold"/>
                <a:cs typeface="Montserrat SemiBold"/>
                <a:sym typeface="Montserrat SemiBold"/>
              </a:defRPr>
            </a:lvl1pPr>
            <a:lvl2pPr lvl="1">
              <a:spcBef>
                <a:spcPts val="0"/>
              </a:spcBef>
              <a:spcAft>
                <a:spcPts val="0"/>
              </a:spcAft>
              <a:buNone/>
              <a:defRPr>
                <a:solidFill>
                  <a:srgbClr val="000000"/>
                </a:solidFill>
              </a:defRPr>
            </a:lvl2pPr>
            <a:lvl3pPr lvl="2">
              <a:spcBef>
                <a:spcPts val="2000"/>
              </a:spcBef>
              <a:spcAft>
                <a:spcPts val="0"/>
              </a:spcAft>
              <a:buNone/>
              <a:defRPr>
                <a:solidFill>
                  <a:srgbClr val="000000"/>
                </a:solidFill>
              </a:defRPr>
            </a:lvl3pPr>
            <a:lvl4pPr lvl="3">
              <a:spcBef>
                <a:spcPts val="2000"/>
              </a:spcBef>
              <a:spcAft>
                <a:spcPts val="0"/>
              </a:spcAft>
              <a:buNone/>
              <a:defRPr>
                <a:solidFill>
                  <a:srgbClr val="000000"/>
                </a:solidFill>
              </a:defRPr>
            </a:lvl4pPr>
            <a:lvl5pPr lvl="4">
              <a:spcBef>
                <a:spcPts val="2000"/>
              </a:spcBef>
              <a:spcAft>
                <a:spcPts val="0"/>
              </a:spcAft>
              <a:buNone/>
              <a:defRPr>
                <a:solidFill>
                  <a:srgbClr val="000000"/>
                </a:solidFill>
              </a:defRPr>
            </a:lvl5pPr>
            <a:lvl6pPr lvl="5">
              <a:spcBef>
                <a:spcPts val="2000"/>
              </a:spcBef>
              <a:spcAft>
                <a:spcPts val="0"/>
              </a:spcAft>
              <a:buNone/>
              <a:defRPr>
                <a:solidFill>
                  <a:srgbClr val="000000"/>
                </a:solidFill>
              </a:defRPr>
            </a:lvl6pPr>
            <a:lvl7pPr lvl="6">
              <a:spcBef>
                <a:spcPts val="2000"/>
              </a:spcBef>
              <a:spcAft>
                <a:spcPts val="0"/>
              </a:spcAft>
              <a:buNone/>
              <a:defRPr>
                <a:solidFill>
                  <a:srgbClr val="000000"/>
                </a:solidFill>
              </a:defRPr>
            </a:lvl7pPr>
            <a:lvl8pPr lvl="7">
              <a:spcBef>
                <a:spcPts val="2000"/>
              </a:spcBef>
              <a:spcAft>
                <a:spcPts val="0"/>
              </a:spcAft>
              <a:buNone/>
              <a:defRPr>
                <a:solidFill>
                  <a:srgbClr val="000000"/>
                </a:solidFill>
              </a:defRPr>
            </a:lvl8pPr>
            <a:lvl9pPr lvl="8">
              <a:spcBef>
                <a:spcPts val="2000"/>
              </a:spcBef>
              <a:spcAft>
                <a:spcPts val="2000"/>
              </a:spcAft>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p:spPr>
        <p:txBody>
          <a:bodyPr anchorCtr="0" anchor="t" bIns="0" lIns="0" spcFirstLastPara="1" rIns="0" wrap="square" tIns="0">
            <a:noAutofit/>
          </a:bodyPr>
          <a:lstStyle>
            <a:lvl1pPr lvl="0">
              <a:spcBef>
                <a:spcPts val="0"/>
              </a:spcBef>
              <a:spcAft>
                <a:spcPts val="0"/>
              </a:spcAft>
              <a:buClr>
                <a:schemeClr val="lt1"/>
              </a:buClr>
              <a:buSzPts val="7200"/>
              <a:buFont typeface="Montserrat SemiBold"/>
              <a:buNone/>
              <a:defRPr b="0" i="1" sz="7200">
                <a:solidFill>
                  <a:schemeClr val="lt1"/>
                </a:solidFill>
                <a:latin typeface="Montserrat SemiBold"/>
                <a:ea typeface="Montserrat SemiBold"/>
                <a:cs typeface="Montserrat SemiBold"/>
                <a:sym typeface="Montserrat SemiBold"/>
              </a:defRPr>
            </a:lvl1pPr>
            <a:lvl2pPr lvl="1">
              <a:spcBef>
                <a:spcPts val="0"/>
              </a:spcBef>
              <a:spcAft>
                <a:spcPts val="0"/>
              </a:spcAft>
              <a:buSzPts val="7200"/>
              <a:buFont typeface="Montserrat SemiBold"/>
              <a:buNone/>
              <a:defRPr sz="7200">
                <a:latin typeface="Montserrat SemiBold"/>
                <a:ea typeface="Montserrat SemiBold"/>
                <a:cs typeface="Montserrat SemiBold"/>
                <a:sym typeface="Montserrat SemiBold"/>
              </a:defRPr>
            </a:lvl2pPr>
            <a:lvl3pPr lvl="2">
              <a:spcBef>
                <a:spcPts val="0"/>
              </a:spcBef>
              <a:spcAft>
                <a:spcPts val="0"/>
              </a:spcAft>
              <a:buSzPts val="7200"/>
              <a:buFont typeface="Montserrat SemiBold"/>
              <a:buNone/>
              <a:defRPr sz="7200">
                <a:latin typeface="Montserrat SemiBold"/>
                <a:ea typeface="Montserrat SemiBold"/>
                <a:cs typeface="Montserrat SemiBold"/>
                <a:sym typeface="Montserrat SemiBold"/>
              </a:defRPr>
            </a:lvl3pPr>
            <a:lvl4pPr lvl="3">
              <a:spcBef>
                <a:spcPts val="0"/>
              </a:spcBef>
              <a:spcAft>
                <a:spcPts val="0"/>
              </a:spcAft>
              <a:buSzPts val="7200"/>
              <a:buFont typeface="Montserrat SemiBold"/>
              <a:buNone/>
              <a:defRPr sz="7200">
                <a:latin typeface="Montserrat SemiBold"/>
                <a:ea typeface="Montserrat SemiBold"/>
                <a:cs typeface="Montserrat SemiBold"/>
                <a:sym typeface="Montserrat SemiBold"/>
              </a:defRPr>
            </a:lvl4pPr>
            <a:lvl5pPr lvl="4">
              <a:spcBef>
                <a:spcPts val="0"/>
              </a:spcBef>
              <a:spcAft>
                <a:spcPts val="0"/>
              </a:spcAft>
              <a:buSzPts val="7200"/>
              <a:buFont typeface="Montserrat SemiBold"/>
              <a:buNone/>
              <a:defRPr sz="7200">
                <a:latin typeface="Montserrat SemiBold"/>
                <a:ea typeface="Montserrat SemiBold"/>
                <a:cs typeface="Montserrat SemiBold"/>
                <a:sym typeface="Montserrat SemiBold"/>
              </a:defRPr>
            </a:lvl5pPr>
            <a:lvl6pPr lvl="5">
              <a:spcBef>
                <a:spcPts val="0"/>
              </a:spcBef>
              <a:spcAft>
                <a:spcPts val="0"/>
              </a:spcAft>
              <a:buSzPts val="7200"/>
              <a:buFont typeface="Montserrat SemiBold"/>
              <a:buNone/>
              <a:defRPr sz="7200">
                <a:latin typeface="Montserrat SemiBold"/>
                <a:ea typeface="Montserrat SemiBold"/>
                <a:cs typeface="Montserrat SemiBold"/>
                <a:sym typeface="Montserrat SemiBold"/>
              </a:defRPr>
            </a:lvl6pPr>
            <a:lvl7pPr lvl="6">
              <a:spcBef>
                <a:spcPts val="0"/>
              </a:spcBef>
              <a:spcAft>
                <a:spcPts val="0"/>
              </a:spcAft>
              <a:buSzPts val="7200"/>
              <a:buFont typeface="Montserrat SemiBold"/>
              <a:buNone/>
              <a:defRPr sz="7200">
                <a:latin typeface="Montserrat SemiBold"/>
                <a:ea typeface="Montserrat SemiBold"/>
                <a:cs typeface="Montserrat SemiBold"/>
                <a:sym typeface="Montserrat SemiBold"/>
              </a:defRPr>
            </a:lvl7pPr>
            <a:lvl8pPr lvl="7">
              <a:spcBef>
                <a:spcPts val="0"/>
              </a:spcBef>
              <a:spcAft>
                <a:spcPts val="0"/>
              </a:spcAft>
              <a:buSzPts val="7200"/>
              <a:buFont typeface="Montserrat SemiBold"/>
              <a:buNone/>
              <a:defRPr sz="7200">
                <a:latin typeface="Montserrat SemiBold"/>
                <a:ea typeface="Montserrat SemiBold"/>
                <a:cs typeface="Montserrat SemiBold"/>
                <a:sym typeface="Montserrat SemiBold"/>
              </a:defRPr>
            </a:lvl8pPr>
            <a:lvl9pPr lvl="8">
              <a:spcBef>
                <a:spcPts val="0"/>
              </a:spcBef>
              <a:spcAft>
                <a:spcPts val="0"/>
              </a:spcAft>
              <a:buSzPts val="7200"/>
              <a:buFont typeface="Montserrat SemiBold"/>
              <a:buNone/>
              <a:defRPr sz="7200">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p:spPr>
        <p:txBody>
          <a:bodyPr anchorCtr="0" anchor="b" bIns="0" lIns="0" spcFirstLastPara="1" rIns="0" wrap="square" tIns="0">
            <a:noAutofit/>
          </a:bodyPr>
          <a:lstStyle>
            <a:lvl1pPr lvl="0">
              <a:lnSpc>
                <a:spcPct val="140000"/>
              </a:lnSpc>
              <a:spcBef>
                <a:spcPts val="2000"/>
              </a:spcBef>
              <a:spcAft>
                <a:spcPts val="0"/>
              </a:spcAft>
              <a:buNone/>
              <a:defRPr sz="2800">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2000"/>
              </a:spcBef>
              <a:spcAft>
                <a:spcPts val="0"/>
              </a:spcAft>
              <a:buNone/>
              <a:defRPr/>
            </a:lvl3pPr>
            <a:lvl4pPr lvl="3">
              <a:spcBef>
                <a:spcPts val="2000"/>
              </a:spcBef>
              <a:spcAft>
                <a:spcPts val="0"/>
              </a:spcAft>
              <a:buNone/>
              <a:defRPr/>
            </a:lvl4pPr>
            <a:lvl5pPr lvl="4">
              <a:spcBef>
                <a:spcPts val="2000"/>
              </a:spcBef>
              <a:spcAft>
                <a:spcPts val="0"/>
              </a:spcAft>
              <a:buNone/>
              <a:defRPr/>
            </a:lvl5pPr>
            <a:lvl6pPr lvl="5">
              <a:spcBef>
                <a:spcPts val="2000"/>
              </a:spcBef>
              <a:spcAft>
                <a:spcPts val="0"/>
              </a:spcAft>
              <a:buNone/>
              <a:defRPr/>
            </a:lvl6pPr>
            <a:lvl7pPr lvl="6">
              <a:spcBef>
                <a:spcPts val="2000"/>
              </a:spcBef>
              <a:spcAft>
                <a:spcPts val="0"/>
              </a:spcAft>
              <a:buNone/>
              <a:defRPr/>
            </a:lvl7pPr>
            <a:lvl8pPr lvl="7">
              <a:spcBef>
                <a:spcPts val="2000"/>
              </a:spcBef>
              <a:spcAft>
                <a:spcPts val="0"/>
              </a:spcAft>
              <a:buNone/>
              <a:defRPr/>
            </a:lvl8pPr>
            <a:lvl9pPr lvl="8">
              <a:spcBef>
                <a:spcPts val="2000"/>
              </a:spcBef>
              <a:spcAft>
                <a:spcPts val="2000"/>
              </a:spcAft>
              <a:buNone/>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p:spPr>
        <p:txBody>
          <a:bodyPr anchorCtr="0" anchor="b" bIns="0" lIns="0" spcFirstLastPara="1" rIns="0" wrap="square" tIns="0">
            <a:noAutofit/>
          </a:bodyPr>
          <a:lstStyle>
            <a:lvl1pPr indent="-228600" lvl="0" marL="457200">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16" name="Shape 16"/>
        <p:cNvGrpSpPr/>
        <p:nvPr/>
      </p:nvGrpSpPr>
      <p:grpSpPr>
        <a:xfrm>
          <a:off x="0" y="0"/>
          <a:ext cx="0" cy="0"/>
          <a:chOff x="0" y="0"/>
          <a:chExt cx="0" cy="0"/>
        </a:xfrm>
      </p:grpSpPr>
      <p:sp>
        <p:nvSpPr>
          <p:cNvPr id="17" name="Google Shape;17;p3"/>
          <p:cNvSpPr txBox="1"/>
          <p:nvPr>
            <p:ph type="title"/>
          </p:nvPr>
        </p:nvSpPr>
        <p:spPr>
          <a:xfrm>
            <a:off x="917950" y="2876300"/>
            <a:ext cx="16452000" cy="63792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6000"/>
              <a:buFont typeface="Montserrat SemiBold"/>
              <a:buNone/>
              <a:defRPr b="0" sz="6000">
                <a:solidFill>
                  <a:schemeClr val="lt1"/>
                </a:solidFill>
                <a:latin typeface="Montserrat SemiBold"/>
                <a:ea typeface="Montserrat SemiBold"/>
                <a:cs typeface="Montserrat SemiBold"/>
                <a:sym typeface="Montserrat SemiBold"/>
              </a:defRPr>
            </a:lvl1pPr>
            <a:lvl2pPr lvl="1" rtl="0" algn="ctr">
              <a:spcBef>
                <a:spcPts val="0"/>
              </a:spcBef>
              <a:spcAft>
                <a:spcPts val="0"/>
              </a:spcAft>
              <a:buSzPts val="7200"/>
              <a:buNone/>
              <a:defRPr sz="7200"/>
            </a:lvl2pPr>
            <a:lvl3pPr lvl="2" rtl="0" algn="ctr">
              <a:spcBef>
                <a:spcPts val="0"/>
              </a:spcBef>
              <a:spcAft>
                <a:spcPts val="0"/>
              </a:spcAft>
              <a:buSzPts val="7200"/>
              <a:buNone/>
              <a:defRPr sz="7200"/>
            </a:lvl3pPr>
            <a:lvl4pPr lvl="3" rtl="0" algn="ctr">
              <a:spcBef>
                <a:spcPts val="0"/>
              </a:spcBef>
              <a:spcAft>
                <a:spcPts val="0"/>
              </a:spcAft>
              <a:buSzPts val="7200"/>
              <a:buNone/>
              <a:defRPr sz="7200"/>
            </a:lvl4pPr>
            <a:lvl5pPr lvl="4" rtl="0" algn="ctr">
              <a:spcBef>
                <a:spcPts val="0"/>
              </a:spcBef>
              <a:spcAft>
                <a:spcPts val="0"/>
              </a:spcAft>
              <a:buSzPts val="7200"/>
              <a:buNone/>
              <a:defRPr sz="7200"/>
            </a:lvl5pPr>
            <a:lvl6pPr lvl="5" rtl="0" algn="ctr">
              <a:spcBef>
                <a:spcPts val="0"/>
              </a:spcBef>
              <a:spcAft>
                <a:spcPts val="0"/>
              </a:spcAft>
              <a:buSzPts val="7200"/>
              <a:buNone/>
              <a:defRPr sz="7200"/>
            </a:lvl6pPr>
            <a:lvl7pPr lvl="6" rtl="0" algn="ctr">
              <a:spcBef>
                <a:spcPts val="0"/>
              </a:spcBef>
              <a:spcAft>
                <a:spcPts val="0"/>
              </a:spcAft>
              <a:buSzPts val="7200"/>
              <a:buNone/>
              <a:defRPr sz="7200"/>
            </a:lvl7pPr>
            <a:lvl8pPr lvl="7" rtl="0" algn="ctr">
              <a:spcBef>
                <a:spcPts val="0"/>
              </a:spcBef>
              <a:spcAft>
                <a:spcPts val="0"/>
              </a:spcAft>
              <a:buSzPts val="7200"/>
              <a:buNone/>
              <a:defRPr sz="7200"/>
            </a:lvl8pPr>
            <a:lvl9pPr lvl="8" rtl="0" algn="ctr">
              <a:spcBef>
                <a:spcPts val="0"/>
              </a:spcBef>
              <a:spcAft>
                <a:spcPts val="0"/>
              </a:spcAft>
              <a:buSzPts val="7200"/>
              <a:buNone/>
              <a:defRPr sz="7200"/>
            </a:lvl9pPr>
          </a:lstStyle>
          <a:p/>
        </p:txBody>
      </p:sp>
      <p:sp>
        <p:nvSpPr>
          <p:cNvPr id="18" name="Google Shape;18;p3"/>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solidFill>
                  <a:schemeClr val="lt1"/>
                </a:solidFill>
                <a:latin typeface="Montserrat Medium"/>
                <a:ea typeface="Montserrat Medium"/>
                <a:cs typeface="Montserrat Medium"/>
                <a:sym typeface="Montserrat Medium"/>
              </a:defRPr>
            </a:lvl1pPr>
            <a:lvl2pPr lvl="1" rtl="0">
              <a:buNone/>
              <a:defRPr sz="1600">
                <a:solidFill>
                  <a:schemeClr val="lt1"/>
                </a:solidFill>
                <a:latin typeface="Montserrat Medium"/>
                <a:ea typeface="Montserrat Medium"/>
                <a:cs typeface="Montserrat Medium"/>
                <a:sym typeface="Montserrat Medium"/>
              </a:defRPr>
            </a:lvl2pPr>
            <a:lvl3pPr lvl="2" rtl="0">
              <a:buNone/>
              <a:defRPr sz="1600">
                <a:solidFill>
                  <a:schemeClr val="lt1"/>
                </a:solidFill>
                <a:latin typeface="Montserrat Medium"/>
                <a:ea typeface="Montserrat Medium"/>
                <a:cs typeface="Montserrat Medium"/>
                <a:sym typeface="Montserrat Medium"/>
              </a:defRPr>
            </a:lvl3pPr>
            <a:lvl4pPr lvl="3" rtl="0">
              <a:buNone/>
              <a:defRPr sz="1600">
                <a:solidFill>
                  <a:schemeClr val="lt1"/>
                </a:solidFill>
                <a:latin typeface="Montserrat Medium"/>
                <a:ea typeface="Montserrat Medium"/>
                <a:cs typeface="Montserrat Medium"/>
                <a:sym typeface="Montserrat Medium"/>
              </a:defRPr>
            </a:lvl4pPr>
            <a:lvl5pPr lvl="4" rtl="0">
              <a:buNone/>
              <a:defRPr sz="1600">
                <a:solidFill>
                  <a:schemeClr val="lt1"/>
                </a:solidFill>
                <a:latin typeface="Montserrat Medium"/>
                <a:ea typeface="Montserrat Medium"/>
                <a:cs typeface="Montserrat Medium"/>
                <a:sym typeface="Montserrat Medium"/>
              </a:defRPr>
            </a:lvl5pPr>
            <a:lvl6pPr lvl="5" rtl="0">
              <a:buNone/>
              <a:defRPr sz="1600">
                <a:solidFill>
                  <a:schemeClr val="lt1"/>
                </a:solidFill>
                <a:latin typeface="Montserrat Medium"/>
                <a:ea typeface="Montserrat Medium"/>
                <a:cs typeface="Montserrat Medium"/>
                <a:sym typeface="Montserrat Medium"/>
              </a:defRPr>
            </a:lvl6pPr>
            <a:lvl7pPr lvl="6" rtl="0">
              <a:buNone/>
              <a:defRPr sz="1600">
                <a:solidFill>
                  <a:schemeClr val="lt1"/>
                </a:solidFill>
                <a:latin typeface="Montserrat Medium"/>
                <a:ea typeface="Montserrat Medium"/>
                <a:cs typeface="Montserrat Medium"/>
                <a:sym typeface="Montserrat Medium"/>
              </a:defRPr>
            </a:lvl7pPr>
            <a:lvl8pPr lvl="7" rtl="0">
              <a:buNone/>
              <a:defRPr sz="1600">
                <a:solidFill>
                  <a:schemeClr val="lt1"/>
                </a:solidFill>
                <a:latin typeface="Montserrat Medium"/>
                <a:ea typeface="Montserrat Medium"/>
                <a:cs typeface="Montserrat Medium"/>
                <a:sym typeface="Montserrat Medium"/>
              </a:defRPr>
            </a:lvl8pPr>
            <a:lvl9pPr lvl="8" rtl="0">
              <a:buNone/>
              <a:defRPr sz="1600">
                <a:solidFill>
                  <a:schemeClr val="lt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19" name="Google Shape;19;p3"/>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2" name="Google Shape;22;p4"/>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800"/>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917950" y="890050"/>
            <a:ext cx="79020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25" name="Google Shape;25;p5"/>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6" name="Google Shape;26;p5"/>
          <p:cNvSpPr txBox="1"/>
          <p:nvPr>
            <p:ph idx="2" type="body"/>
          </p:nvPr>
        </p:nvSpPr>
        <p:spPr>
          <a:xfrm>
            <a:off x="946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27" name="Google Shape;27;p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8" name="Google Shape;28;p5"/>
          <p:cNvSpPr txBox="1"/>
          <p:nvPr>
            <p:ph idx="3" type="title"/>
          </p:nvPr>
        </p:nvSpPr>
        <p:spPr>
          <a:xfrm>
            <a:off x="9467950" y="890050"/>
            <a:ext cx="79020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5600"/>
              <a:buNone/>
              <a:defRPr/>
            </a:lvl2pPr>
            <a:lvl3pPr lvl="2">
              <a:spcBef>
                <a:spcPts val="0"/>
              </a:spcBef>
              <a:spcAft>
                <a:spcPts val="0"/>
              </a:spcAft>
              <a:buSzPts val="5600"/>
              <a:buNone/>
              <a:defRPr/>
            </a:lvl3pPr>
            <a:lvl4pPr lvl="3">
              <a:spcBef>
                <a:spcPts val="0"/>
              </a:spcBef>
              <a:spcAft>
                <a:spcPts val="0"/>
              </a:spcAft>
              <a:buSzPts val="5600"/>
              <a:buNone/>
              <a:defRPr/>
            </a:lvl4pPr>
            <a:lvl5pPr lvl="4">
              <a:spcBef>
                <a:spcPts val="0"/>
              </a:spcBef>
              <a:spcAft>
                <a:spcPts val="0"/>
              </a:spcAft>
              <a:buSzPts val="5600"/>
              <a:buNone/>
              <a:defRPr/>
            </a:lvl5pPr>
            <a:lvl6pPr lvl="5">
              <a:spcBef>
                <a:spcPts val="0"/>
              </a:spcBef>
              <a:spcAft>
                <a:spcPts val="0"/>
              </a:spcAft>
              <a:buSzPts val="5600"/>
              <a:buNone/>
              <a:defRPr/>
            </a:lvl6pPr>
            <a:lvl7pPr lvl="6">
              <a:spcBef>
                <a:spcPts val="0"/>
              </a:spcBef>
              <a:spcAft>
                <a:spcPts val="0"/>
              </a:spcAft>
              <a:buSzPts val="5600"/>
              <a:buNone/>
              <a:defRPr/>
            </a:lvl7pPr>
            <a:lvl8pPr lvl="7">
              <a:spcBef>
                <a:spcPts val="0"/>
              </a:spcBef>
              <a:spcAft>
                <a:spcPts val="0"/>
              </a:spcAft>
              <a:buSzPts val="5600"/>
              <a:buNone/>
              <a:defRPr/>
            </a:lvl8pPr>
            <a:lvl9pPr lvl="8">
              <a:spcBef>
                <a:spcPts val="0"/>
              </a:spcBef>
              <a:spcAft>
                <a:spcPts val="0"/>
              </a:spcAft>
              <a:buSzPts val="5600"/>
              <a:buNone/>
              <a:defRPr/>
            </a:lvl9pPr>
          </a:lstStyle>
          <a:p/>
        </p:txBody>
      </p:sp>
      <p:sp>
        <p:nvSpPr>
          <p:cNvPr id="31" name="Google Shape;31;p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2" name="Shape 32"/>
        <p:cNvGrpSpPr/>
        <p:nvPr/>
      </p:nvGrpSpPr>
      <p:grpSpPr>
        <a:xfrm>
          <a:off x="0" y="0"/>
          <a:ext cx="0" cy="0"/>
          <a:chOff x="0" y="0"/>
          <a:chExt cx="0" cy="0"/>
        </a:xfrm>
      </p:grpSpPr>
      <p:sp>
        <p:nvSpPr>
          <p:cNvPr id="33" name="Google Shape;33;p7"/>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34" name="Google Shape;34;p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5" name="Google Shape;35;p7"/>
          <p:cNvSpPr txBox="1"/>
          <p:nvPr>
            <p:ph idx="1" type="body"/>
          </p:nvPr>
        </p:nvSpPr>
        <p:spPr>
          <a:xfrm>
            <a:off x="906400" y="2857850"/>
            <a:ext cx="16463400" cy="8106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36" name="Google Shape;36;p7"/>
          <p:cNvSpPr txBox="1"/>
          <p:nvPr>
            <p:ph idx="2" type="subTitle"/>
          </p:nvPr>
        </p:nvSpPr>
        <p:spPr>
          <a:xfrm>
            <a:off x="917950" y="3764250"/>
            <a:ext cx="5170800" cy="906600"/>
          </a:xfrm>
          <a:prstGeom prst="rect">
            <a:avLst/>
          </a:prstGeom>
          <a:solidFill>
            <a:schemeClr val="accent1"/>
          </a:solidFill>
        </p:spPr>
        <p:txBody>
          <a:bodyPr anchorCtr="0" anchor="t" bIns="182850" lIns="182850" spcFirstLastPara="1" rIns="182850" wrap="square" tIns="180000">
            <a:noAutofit/>
          </a:bodyPr>
          <a:lstStyle>
            <a:lvl1pPr lv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37" name="Google Shape;37;p7"/>
          <p:cNvSpPr txBox="1"/>
          <p:nvPr>
            <p:ph idx="3" type="body"/>
          </p:nvPr>
        </p:nvSpPr>
        <p:spPr>
          <a:xfrm>
            <a:off x="9179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a:lnSpc>
                <a:spcPct val="115000"/>
              </a:lnSpc>
              <a:spcBef>
                <a:spcPts val="0"/>
              </a:spcBef>
              <a:spcAft>
                <a:spcPts val="0"/>
              </a:spcAft>
              <a:buSzPts val="2400"/>
              <a:buChar char="●"/>
              <a:defRPr sz="2400"/>
            </a:lvl1pPr>
            <a:lvl2pPr indent="-381000" lvl="1" marL="914400">
              <a:lnSpc>
                <a:spcPct val="115000"/>
              </a:lnSpc>
              <a:spcBef>
                <a:spcPts val="1200"/>
              </a:spcBef>
              <a:spcAft>
                <a:spcPts val="0"/>
              </a:spcAft>
              <a:buSzPts val="2400"/>
              <a:buChar char="–"/>
              <a:defRPr sz="2400"/>
            </a:lvl2pPr>
            <a:lvl3pPr indent="-381000" lvl="2" marL="1371600">
              <a:lnSpc>
                <a:spcPct val="115000"/>
              </a:lnSpc>
              <a:spcBef>
                <a:spcPts val="1200"/>
              </a:spcBef>
              <a:spcAft>
                <a:spcPts val="0"/>
              </a:spcAft>
              <a:buSzPts val="2400"/>
              <a:buChar char="–"/>
              <a:defRPr sz="2400"/>
            </a:lvl3pPr>
            <a:lvl4pPr indent="-381000" lvl="3" marL="1828800">
              <a:lnSpc>
                <a:spcPct val="115000"/>
              </a:lnSpc>
              <a:spcBef>
                <a:spcPts val="1200"/>
              </a:spcBef>
              <a:spcAft>
                <a:spcPts val="0"/>
              </a:spcAft>
              <a:buSzPts val="2400"/>
              <a:buChar char="–"/>
              <a:defRPr sz="2400"/>
            </a:lvl4pPr>
            <a:lvl5pPr indent="-381000" lvl="4" marL="2286000">
              <a:lnSpc>
                <a:spcPct val="115000"/>
              </a:lnSpc>
              <a:spcBef>
                <a:spcPts val="1200"/>
              </a:spcBef>
              <a:spcAft>
                <a:spcPts val="0"/>
              </a:spcAft>
              <a:buSzPts val="2400"/>
              <a:buChar char="–"/>
              <a:defRPr/>
            </a:lvl5pPr>
            <a:lvl6pPr indent="-381000" lvl="5" marL="2743200">
              <a:lnSpc>
                <a:spcPct val="115000"/>
              </a:lnSpc>
              <a:spcBef>
                <a:spcPts val="1200"/>
              </a:spcBef>
              <a:spcAft>
                <a:spcPts val="0"/>
              </a:spcAft>
              <a:buSzPts val="2400"/>
              <a:buChar char="–"/>
              <a:defRPr/>
            </a:lvl6pPr>
            <a:lvl7pPr indent="-381000" lvl="6" marL="3200400">
              <a:lnSpc>
                <a:spcPct val="115000"/>
              </a:lnSpc>
              <a:spcBef>
                <a:spcPts val="1200"/>
              </a:spcBef>
              <a:spcAft>
                <a:spcPts val="0"/>
              </a:spcAft>
              <a:buSzPts val="2400"/>
              <a:buChar char="–"/>
              <a:defRPr sz="2400"/>
            </a:lvl7pPr>
            <a:lvl8pPr indent="-381000" lvl="7" marL="3657600">
              <a:lnSpc>
                <a:spcPct val="115000"/>
              </a:lnSpc>
              <a:spcBef>
                <a:spcPts val="1200"/>
              </a:spcBef>
              <a:spcAft>
                <a:spcPts val="0"/>
              </a:spcAft>
              <a:buSzPts val="2400"/>
              <a:buChar char="–"/>
              <a:defRPr sz="2400"/>
            </a:lvl8pPr>
            <a:lvl9pPr indent="-381000" lvl="8" marL="4114800">
              <a:lnSpc>
                <a:spcPct val="115000"/>
              </a:lnSpc>
              <a:spcBef>
                <a:spcPts val="1200"/>
              </a:spcBef>
              <a:spcAft>
                <a:spcPts val="1200"/>
              </a:spcAft>
              <a:buSzPts val="2400"/>
              <a:buChar char="–"/>
              <a:defRPr sz="2400"/>
            </a:lvl9pPr>
          </a:lstStyle>
          <a:p/>
        </p:txBody>
      </p:sp>
      <p:sp>
        <p:nvSpPr>
          <p:cNvPr id="38" name="Google Shape;38;p7"/>
          <p:cNvSpPr txBox="1"/>
          <p:nvPr>
            <p:ph idx="4" type="subTitle"/>
          </p:nvPr>
        </p:nvSpPr>
        <p:spPr>
          <a:xfrm>
            <a:off x="655860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39" name="Google Shape;39;p7"/>
          <p:cNvSpPr txBox="1"/>
          <p:nvPr>
            <p:ph idx="5" type="body"/>
          </p:nvPr>
        </p:nvSpPr>
        <p:spPr>
          <a:xfrm>
            <a:off x="655860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
        <p:nvSpPr>
          <p:cNvPr id="40" name="Google Shape;40;p7"/>
          <p:cNvSpPr txBox="1"/>
          <p:nvPr>
            <p:ph idx="6" type="subTitle"/>
          </p:nvPr>
        </p:nvSpPr>
        <p:spPr>
          <a:xfrm>
            <a:off x="12199250" y="3764250"/>
            <a:ext cx="5170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1" name="Google Shape;41;p7"/>
          <p:cNvSpPr txBox="1"/>
          <p:nvPr>
            <p:ph idx="7" type="body"/>
          </p:nvPr>
        </p:nvSpPr>
        <p:spPr>
          <a:xfrm>
            <a:off x="12199250" y="4985250"/>
            <a:ext cx="5170800" cy="3853200"/>
          </a:xfrm>
          <a:prstGeom prst="rect">
            <a:avLst/>
          </a:prstGeom>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381000" lvl="0" marL="457200" rtl="0">
              <a:lnSpc>
                <a:spcPct val="115000"/>
              </a:lnSpc>
              <a:spcBef>
                <a:spcPts val="0"/>
              </a:spcBef>
              <a:spcAft>
                <a:spcPts val="0"/>
              </a:spcAft>
              <a:buSzPts val="2400"/>
              <a:buChar char="●"/>
              <a:defRPr sz="2400"/>
            </a:lvl1pPr>
            <a:lvl2pPr indent="-381000" lvl="1" marL="914400" rtl="0">
              <a:lnSpc>
                <a:spcPct val="115000"/>
              </a:lnSpc>
              <a:spcBef>
                <a:spcPts val="1200"/>
              </a:spcBef>
              <a:spcAft>
                <a:spcPts val="0"/>
              </a:spcAft>
              <a:buSzPts val="2400"/>
              <a:buChar char="–"/>
              <a:defRPr sz="2400"/>
            </a:lvl2pPr>
            <a:lvl3pPr indent="-381000" lvl="2" marL="1371600" rtl="0">
              <a:lnSpc>
                <a:spcPct val="115000"/>
              </a:lnSpc>
              <a:spcBef>
                <a:spcPts val="1200"/>
              </a:spcBef>
              <a:spcAft>
                <a:spcPts val="0"/>
              </a:spcAft>
              <a:buSzPts val="2400"/>
              <a:buChar char="–"/>
              <a:defRPr sz="2400"/>
            </a:lvl3pPr>
            <a:lvl4pPr indent="-381000" lvl="3" marL="1828800" rtl="0">
              <a:lnSpc>
                <a:spcPct val="115000"/>
              </a:lnSpc>
              <a:spcBef>
                <a:spcPts val="1200"/>
              </a:spcBef>
              <a:spcAft>
                <a:spcPts val="0"/>
              </a:spcAft>
              <a:buSzPts val="2400"/>
              <a:buChar char="–"/>
              <a:defRPr sz="2400"/>
            </a:lvl4pPr>
            <a:lvl5pPr indent="-381000" lvl="4" marL="2286000" rtl="0">
              <a:lnSpc>
                <a:spcPct val="115000"/>
              </a:lnSpc>
              <a:spcBef>
                <a:spcPts val="1200"/>
              </a:spcBef>
              <a:spcAft>
                <a:spcPts val="0"/>
              </a:spcAft>
              <a:buSzPts val="2400"/>
              <a:buChar char="–"/>
              <a:defRPr/>
            </a:lvl5pPr>
            <a:lvl6pPr indent="-381000" lvl="5" marL="2743200" rtl="0">
              <a:lnSpc>
                <a:spcPct val="115000"/>
              </a:lnSpc>
              <a:spcBef>
                <a:spcPts val="1200"/>
              </a:spcBef>
              <a:spcAft>
                <a:spcPts val="0"/>
              </a:spcAft>
              <a:buSzPts val="2400"/>
              <a:buChar char="–"/>
              <a:defRPr/>
            </a:lvl6pPr>
            <a:lvl7pPr indent="-381000" lvl="6" marL="3200400" rtl="0">
              <a:lnSpc>
                <a:spcPct val="115000"/>
              </a:lnSpc>
              <a:spcBef>
                <a:spcPts val="1200"/>
              </a:spcBef>
              <a:spcAft>
                <a:spcPts val="0"/>
              </a:spcAft>
              <a:buSzPts val="2400"/>
              <a:buChar char="–"/>
              <a:defRPr sz="2400"/>
            </a:lvl7pPr>
            <a:lvl8pPr indent="-381000" lvl="7" marL="3657600" rtl="0">
              <a:lnSpc>
                <a:spcPct val="115000"/>
              </a:lnSpc>
              <a:spcBef>
                <a:spcPts val="1200"/>
              </a:spcBef>
              <a:spcAft>
                <a:spcPts val="0"/>
              </a:spcAft>
              <a:buSzPts val="2400"/>
              <a:buChar char="–"/>
              <a:defRPr sz="2400"/>
            </a:lvl8pPr>
            <a:lvl9pPr indent="-381000" lvl="8" marL="4114800" rtl="0">
              <a:lnSpc>
                <a:spcPct val="115000"/>
              </a:lnSpc>
              <a:spcBef>
                <a:spcPts val="1200"/>
              </a:spcBef>
              <a:spcAft>
                <a:spcPts val="1200"/>
              </a:spcAft>
              <a:buSzPts val="2400"/>
              <a:buChar char="–"/>
              <a:defRPr sz="2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6" name="Google Shape;46;p8"/>
          <p:cNvSpPr txBox="1"/>
          <p:nvPr>
            <p:ph idx="3" type="body"/>
          </p:nvPr>
        </p:nvSpPr>
        <p:spPr>
          <a:xfrm>
            <a:off x="917950" y="4140150"/>
            <a:ext cx="7902000" cy="10530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a:lvl5pPr>
            <a:lvl6pPr indent="-381000" lvl="5" marL="2743200">
              <a:spcBef>
                <a:spcPts val="1200"/>
              </a:spcBef>
              <a:spcAft>
                <a:spcPts val="0"/>
              </a:spcAft>
              <a:buSzPts val="2400"/>
              <a:buChar char="–"/>
              <a:defRPr/>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8" name="Google Shape;48;p8"/>
          <p:cNvSpPr txBox="1"/>
          <p:nvPr>
            <p:ph idx="5" type="body"/>
          </p:nvPr>
        </p:nvSpPr>
        <p:spPr>
          <a:xfrm>
            <a:off x="917950" y="6606250"/>
            <a:ext cx="7902000" cy="10530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0" name="Google Shape;50;p8"/>
          <p:cNvSpPr txBox="1"/>
          <p:nvPr>
            <p:ph idx="7" type="subTitle"/>
          </p:nvPr>
        </p:nvSpPr>
        <p:spPr>
          <a:xfrm>
            <a:off x="11111450" y="7368500"/>
            <a:ext cx="6258600" cy="7890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sz="2800">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1" name="Google Shape;51;p8"/>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p:spPr>
        <p:txBody>
          <a:bodyPr anchorCtr="0" anchor="t" bIns="0" lIns="0" spcFirstLastPara="1" rIns="0" wrap="square" tIns="0">
            <a:noAutofit/>
          </a:bodyPr>
          <a:lstStyle>
            <a:lvl1pPr lvl="0" rtl="0">
              <a:spcBef>
                <a:spcPts val="0"/>
              </a:spcBef>
              <a:spcAft>
                <a:spcPts val="0"/>
              </a:spcAft>
              <a:buSzPts val="4400"/>
              <a:buNone/>
              <a:defRPr/>
            </a:lvl1pPr>
            <a:lvl2pPr lvl="1" rtl="0">
              <a:spcBef>
                <a:spcPts val="0"/>
              </a:spcBef>
              <a:spcAft>
                <a:spcPts val="0"/>
              </a:spcAft>
              <a:buSzPts val="5600"/>
              <a:buNone/>
              <a:defRPr/>
            </a:lvl2pPr>
            <a:lvl3pPr lvl="2" rtl="0">
              <a:spcBef>
                <a:spcPts val="0"/>
              </a:spcBef>
              <a:spcAft>
                <a:spcPts val="0"/>
              </a:spcAft>
              <a:buSzPts val="5600"/>
              <a:buNone/>
              <a:defRPr/>
            </a:lvl3pPr>
            <a:lvl4pPr lvl="3" rtl="0">
              <a:spcBef>
                <a:spcPts val="0"/>
              </a:spcBef>
              <a:spcAft>
                <a:spcPts val="0"/>
              </a:spcAft>
              <a:buSzPts val="5600"/>
              <a:buNone/>
              <a:defRPr/>
            </a:lvl4pPr>
            <a:lvl5pPr lvl="4" rtl="0">
              <a:spcBef>
                <a:spcPts val="0"/>
              </a:spcBef>
              <a:spcAft>
                <a:spcPts val="0"/>
              </a:spcAft>
              <a:buSzPts val="5600"/>
              <a:buNone/>
              <a:defRPr/>
            </a:lvl5pPr>
            <a:lvl6pPr lvl="5" rtl="0">
              <a:spcBef>
                <a:spcPts val="0"/>
              </a:spcBef>
              <a:spcAft>
                <a:spcPts val="0"/>
              </a:spcAft>
              <a:buSzPts val="5600"/>
              <a:buNone/>
              <a:defRPr/>
            </a:lvl6pPr>
            <a:lvl7pPr lvl="6" rtl="0">
              <a:spcBef>
                <a:spcPts val="0"/>
              </a:spcBef>
              <a:spcAft>
                <a:spcPts val="0"/>
              </a:spcAft>
              <a:buSzPts val="5600"/>
              <a:buNone/>
              <a:defRPr/>
            </a:lvl7pPr>
            <a:lvl8pPr lvl="7" rtl="0">
              <a:spcBef>
                <a:spcPts val="0"/>
              </a:spcBef>
              <a:spcAft>
                <a:spcPts val="0"/>
              </a:spcAft>
              <a:buSzPts val="5600"/>
              <a:buNone/>
              <a:defRPr/>
            </a:lvl8pPr>
            <a:lvl9pPr lvl="8" rtl="0">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1"/>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5" name="Google Shape;55;p9"/>
          <p:cNvSpPr txBox="1"/>
          <p:nvPr>
            <p:ph idx="2" type="body"/>
          </p:nvPr>
        </p:nvSpPr>
        <p:spPr>
          <a:xfrm>
            <a:off x="91795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4"/>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7" name="Google Shape;57;p9"/>
          <p:cNvSpPr txBox="1"/>
          <p:nvPr>
            <p:ph idx="4" type="body"/>
          </p:nvPr>
        </p:nvSpPr>
        <p:spPr>
          <a:xfrm>
            <a:off x="9468000" y="414015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3"/>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59" name="Google Shape;59;p9"/>
          <p:cNvSpPr txBox="1"/>
          <p:nvPr>
            <p:ph idx="6" type="body"/>
          </p:nvPr>
        </p:nvSpPr>
        <p:spPr>
          <a:xfrm>
            <a:off x="91795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5"/>
          </a:solidFill>
        </p:spPr>
        <p:txBody>
          <a:bodyPr anchorCtr="0" anchor="t" bIns="182850" lIns="182850" spcFirstLastPara="1" rIns="182850" wrap="square" tIns="18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61" name="Google Shape;61;p9"/>
          <p:cNvSpPr txBox="1"/>
          <p:nvPr>
            <p:ph idx="8" type="body"/>
          </p:nvPr>
        </p:nvSpPr>
        <p:spPr>
          <a:xfrm>
            <a:off x="9468000" y="7168600"/>
            <a:ext cx="7902000" cy="1261800"/>
          </a:xfrm>
          <a:prstGeom prst="rect">
            <a:avLst/>
          </a:prstGeom>
        </p:spPr>
        <p:txBody>
          <a:bodyPr anchorCtr="0" anchor="t" bIns="0" lIns="0" spcFirstLastPara="1" rIns="0" wrap="square" tIns="0">
            <a:noAutofit/>
          </a:bodyPr>
          <a:lstStyle>
            <a:lvl1pPr indent="-431800" lvl="0" marL="457200" rtl="0">
              <a:spcBef>
                <a:spcPts val="0"/>
              </a:spcBef>
              <a:spcAft>
                <a:spcPts val="0"/>
              </a:spcAft>
              <a:buSzPts val="3200"/>
              <a:buChar char="●"/>
              <a:defRPr/>
            </a:lvl1pPr>
            <a:lvl2pPr indent="-431800" lvl="1" marL="914400" rtl="0">
              <a:spcBef>
                <a:spcPts val="2000"/>
              </a:spcBef>
              <a:spcAft>
                <a:spcPts val="0"/>
              </a:spcAft>
              <a:buSzPts val="3200"/>
              <a:buChar char="–"/>
              <a:defRPr/>
            </a:lvl2pPr>
            <a:lvl3pPr indent="-406400" lvl="2" marL="1371600" rtl="0">
              <a:spcBef>
                <a:spcPts val="2000"/>
              </a:spcBef>
              <a:spcAft>
                <a:spcPts val="0"/>
              </a:spcAft>
              <a:buSzPts val="2800"/>
              <a:buChar char="–"/>
              <a:defRPr/>
            </a:lvl3pPr>
            <a:lvl4pPr indent="-406400" lvl="3" marL="1828800" rtl="0">
              <a:spcBef>
                <a:spcPts val="1600"/>
              </a:spcBef>
              <a:spcAft>
                <a:spcPts val="0"/>
              </a:spcAft>
              <a:buSzPts val="2800"/>
              <a:buChar char="–"/>
              <a:defRPr/>
            </a:lvl4pPr>
            <a:lvl5pPr indent="-381000" lvl="4" marL="2286000" rtl="0">
              <a:spcBef>
                <a:spcPts val="1600"/>
              </a:spcBef>
              <a:spcAft>
                <a:spcPts val="0"/>
              </a:spcAft>
              <a:buSzPts val="2400"/>
              <a:buChar char="–"/>
              <a:defRPr/>
            </a:lvl5pPr>
            <a:lvl6pPr indent="-381000" lvl="5" marL="2743200" rtl="0">
              <a:spcBef>
                <a:spcPts val="1200"/>
              </a:spcBef>
              <a:spcAft>
                <a:spcPts val="0"/>
              </a:spcAft>
              <a:buSzPts val="2400"/>
              <a:buChar char="–"/>
              <a:defRPr/>
            </a:lvl6pPr>
            <a:lvl7pPr indent="-355600" lvl="6" marL="3200400" rtl="0">
              <a:spcBef>
                <a:spcPts val="1200"/>
              </a:spcBef>
              <a:spcAft>
                <a:spcPts val="0"/>
              </a:spcAft>
              <a:buSzPts val="2000"/>
              <a:buChar char="–"/>
              <a:defRPr/>
            </a:lvl7pPr>
            <a:lvl8pPr indent="-355600" lvl="7" marL="3657600" rtl="0">
              <a:spcBef>
                <a:spcPts val="800"/>
              </a:spcBef>
              <a:spcAft>
                <a:spcPts val="0"/>
              </a:spcAft>
              <a:buSzPts val="2000"/>
              <a:buChar char="–"/>
              <a:defRPr/>
            </a:lvl8pPr>
            <a:lvl9pPr indent="-330200" lvl="8" marL="4114800" rtl="0">
              <a:spcBef>
                <a:spcPts val="800"/>
              </a:spcBef>
              <a:spcAft>
                <a:spcPts val="400"/>
              </a:spcAft>
              <a:buSzPts val="1600"/>
              <a:buChar char="–"/>
              <a:defRPr/>
            </a:lvl9pPr>
          </a:lstStyle>
          <a:p/>
        </p:txBody>
      </p:sp>
      <p:sp>
        <p:nvSpPr>
          <p:cNvPr id="62" name="Google Shape;62;p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p:spPr>
        <p:txBody>
          <a:bodyPr anchorCtr="0" anchor="t" bIns="0" lIns="0" spcFirstLastPara="1" rIns="0" wrap="square" tIns="0">
            <a:noAutofit/>
          </a:bodyPr>
          <a:lstStyle>
            <a:lvl1pPr lvl="0">
              <a:spcBef>
                <a:spcPts val="0"/>
              </a:spcBef>
              <a:spcAft>
                <a:spcPts val="0"/>
              </a:spcAft>
              <a:buSzPts val="44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p:spPr>
        <p:txBody>
          <a:bodyPr anchorCtr="0" anchor="t" bIns="0" lIns="0" spcFirstLastPara="1" rIns="0" wrap="square" tIns="0">
            <a:noAutofit/>
          </a:bodyPr>
          <a:lstStyle>
            <a:lvl1pPr indent="-431800" lvl="0" marL="457200">
              <a:spcBef>
                <a:spcPts val="0"/>
              </a:spcBef>
              <a:spcAft>
                <a:spcPts val="0"/>
              </a:spcAft>
              <a:buSzPts val="3200"/>
              <a:buChar char="●"/>
              <a:defRPr/>
            </a:lvl1pPr>
            <a:lvl2pPr indent="-431800" lvl="1" marL="914400">
              <a:spcBef>
                <a:spcPts val="2000"/>
              </a:spcBef>
              <a:spcAft>
                <a:spcPts val="0"/>
              </a:spcAft>
              <a:buSzPts val="3200"/>
              <a:buChar char="–"/>
              <a:defRPr/>
            </a:lvl2pPr>
            <a:lvl3pPr indent="-406400" lvl="2" marL="1371600">
              <a:spcBef>
                <a:spcPts val="2000"/>
              </a:spcBef>
              <a:spcAft>
                <a:spcPts val="0"/>
              </a:spcAft>
              <a:buSzPts val="2800"/>
              <a:buChar char="–"/>
              <a:defRPr/>
            </a:lvl3pPr>
            <a:lvl4pPr indent="-406400" lvl="3" marL="1828800">
              <a:spcBef>
                <a:spcPts val="1600"/>
              </a:spcBef>
              <a:spcAft>
                <a:spcPts val="0"/>
              </a:spcAft>
              <a:buSzPts val="2800"/>
              <a:buChar char="–"/>
              <a:defRPr/>
            </a:lvl4pPr>
            <a:lvl5pPr indent="-381000" lvl="4" marL="2286000">
              <a:spcBef>
                <a:spcPts val="1600"/>
              </a:spcBef>
              <a:spcAft>
                <a:spcPts val="0"/>
              </a:spcAft>
              <a:buSzPts val="2400"/>
              <a:buChar char="–"/>
              <a:defRPr sz="2400"/>
            </a:lvl5pPr>
            <a:lvl6pPr indent="-381000" lvl="5" marL="2743200">
              <a:spcBef>
                <a:spcPts val="1200"/>
              </a:spcBef>
              <a:spcAft>
                <a:spcPts val="0"/>
              </a:spcAft>
              <a:buSzPts val="2400"/>
              <a:buChar char="–"/>
              <a:defRPr sz="2400"/>
            </a:lvl6pPr>
            <a:lvl7pPr indent="-355600" lvl="6" marL="3200400">
              <a:spcBef>
                <a:spcPts val="1200"/>
              </a:spcBef>
              <a:spcAft>
                <a:spcPts val="0"/>
              </a:spcAft>
              <a:buSzPts val="2000"/>
              <a:buChar char="–"/>
              <a:defRPr/>
            </a:lvl7pPr>
            <a:lvl8pPr indent="-355600" lvl="7" marL="3657600">
              <a:spcBef>
                <a:spcPts val="800"/>
              </a:spcBef>
              <a:spcAft>
                <a:spcPts val="0"/>
              </a:spcAft>
              <a:buSzPts val="2000"/>
              <a:buChar char="–"/>
              <a:defRPr/>
            </a:lvl8pPr>
            <a:lvl9pPr indent="-330200" lvl="8" marL="4114800">
              <a:spcBef>
                <a:spcPts val="800"/>
              </a:spcBef>
              <a:spcAft>
                <a:spcPts val="400"/>
              </a:spcAft>
              <a:buSzPts val="1600"/>
              <a:buChar char="–"/>
              <a:defRPr/>
            </a:lvl9pPr>
          </a:lstStyle>
          <a:p/>
        </p:txBody>
      </p:sp>
      <p:sp>
        <p:nvSpPr>
          <p:cNvPr id="66" name="Google Shape;66;p1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lvl1pPr lvl="0" rtl="0">
              <a:buNone/>
              <a:defRPr sz="1600">
                <a:latin typeface="Montserrat Medium"/>
                <a:ea typeface="Montserrat Medium"/>
                <a:cs typeface="Montserrat Medium"/>
                <a:sym typeface="Montserrat Medium"/>
              </a:defRPr>
            </a:lvl1pPr>
            <a:lvl2pPr lvl="1" rtl="0">
              <a:buNone/>
              <a:defRPr sz="1600">
                <a:latin typeface="Montserrat Medium"/>
                <a:ea typeface="Montserrat Medium"/>
                <a:cs typeface="Montserrat Medium"/>
                <a:sym typeface="Montserrat Medium"/>
              </a:defRPr>
            </a:lvl2pPr>
            <a:lvl3pPr lvl="2" rtl="0">
              <a:buNone/>
              <a:defRPr sz="1600">
                <a:latin typeface="Montserrat Medium"/>
                <a:ea typeface="Montserrat Medium"/>
                <a:cs typeface="Montserrat Medium"/>
                <a:sym typeface="Montserrat Medium"/>
              </a:defRPr>
            </a:lvl3pPr>
            <a:lvl4pPr lvl="3" rtl="0">
              <a:buNone/>
              <a:defRPr sz="1600">
                <a:latin typeface="Montserrat Medium"/>
                <a:ea typeface="Montserrat Medium"/>
                <a:cs typeface="Montserrat Medium"/>
                <a:sym typeface="Montserrat Medium"/>
              </a:defRPr>
            </a:lvl4pPr>
            <a:lvl5pPr lvl="4" rtl="0">
              <a:buNone/>
              <a:defRPr sz="1600">
                <a:latin typeface="Montserrat Medium"/>
                <a:ea typeface="Montserrat Medium"/>
                <a:cs typeface="Montserrat Medium"/>
                <a:sym typeface="Montserrat Medium"/>
              </a:defRPr>
            </a:lvl5pPr>
            <a:lvl6pPr lvl="5" rtl="0">
              <a:buNone/>
              <a:defRPr sz="1600">
                <a:latin typeface="Montserrat Medium"/>
                <a:ea typeface="Montserrat Medium"/>
                <a:cs typeface="Montserrat Medium"/>
                <a:sym typeface="Montserrat Medium"/>
              </a:defRPr>
            </a:lvl6pPr>
            <a:lvl7pPr lvl="6" rtl="0">
              <a:buNone/>
              <a:defRPr sz="1600">
                <a:latin typeface="Montserrat Medium"/>
                <a:ea typeface="Montserrat Medium"/>
                <a:cs typeface="Montserrat Medium"/>
                <a:sym typeface="Montserrat Medium"/>
              </a:defRPr>
            </a:lvl7pPr>
            <a:lvl8pPr lvl="7" rtl="0">
              <a:buNone/>
              <a:defRPr sz="1600">
                <a:latin typeface="Montserrat Medium"/>
                <a:ea typeface="Montserrat Medium"/>
                <a:cs typeface="Montserrat Medium"/>
                <a:sym typeface="Montserrat Medium"/>
              </a:defRPr>
            </a:lvl8pPr>
            <a:lvl9pPr lvl="8" rtl="0">
              <a:buNone/>
              <a:defRPr sz="16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nSpc>
                <a:spcPct val="115000"/>
              </a:lnSpc>
              <a:spcBef>
                <a:spcPts val="0"/>
              </a:spcBef>
              <a:spcAft>
                <a:spcPts val="0"/>
              </a:spcAft>
              <a:buSzPts val="4400"/>
              <a:buFont typeface="Montserrat"/>
              <a:buNone/>
              <a:defRPr b="1" sz="4400">
                <a:latin typeface="Montserrat"/>
                <a:ea typeface="Montserrat"/>
                <a:cs typeface="Montserrat"/>
                <a:sym typeface="Montserrat"/>
              </a:defRPr>
            </a:lvl1pPr>
            <a:lvl2pPr lvl="1">
              <a:spcBef>
                <a:spcPts val="0"/>
              </a:spcBef>
              <a:spcAft>
                <a:spcPts val="0"/>
              </a:spcAft>
              <a:buSzPts val="5600"/>
              <a:buFont typeface="Montserrat Medium"/>
              <a:buNone/>
              <a:defRPr sz="5600">
                <a:latin typeface="Montserrat Medium"/>
                <a:ea typeface="Montserrat Medium"/>
                <a:cs typeface="Montserrat Medium"/>
                <a:sym typeface="Montserrat Medium"/>
              </a:defRPr>
            </a:lvl2pPr>
            <a:lvl3pPr lvl="2">
              <a:spcBef>
                <a:spcPts val="0"/>
              </a:spcBef>
              <a:spcAft>
                <a:spcPts val="0"/>
              </a:spcAft>
              <a:buSzPts val="5600"/>
              <a:buFont typeface="Montserrat Medium"/>
              <a:buNone/>
              <a:defRPr sz="5600">
                <a:latin typeface="Montserrat Medium"/>
                <a:ea typeface="Montserrat Medium"/>
                <a:cs typeface="Montserrat Medium"/>
                <a:sym typeface="Montserrat Medium"/>
              </a:defRPr>
            </a:lvl3pPr>
            <a:lvl4pPr lvl="3">
              <a:spcBef>
                <a:spcPts val="0"/>
              </a:spcBef>
              <a:spcAft>
                <a:spcPts val="0"/>
              </a:spcAft>
              <a:buSzPts val="5600"/>
              <a:buFont typeface="Montserrat Medium"/>
              <a:buNone/>
              <a:defRPr sz="5600">
                <a:latin typeface="Montserrat Medium"/>
                <a:ea typeface="Montserrat Medium"/>
                <a:cs typeface="Montserrat Medium"/>
                <a:sym typeface="Montserrat Medium"/>
              </a:defRPr>
            </a:lvl4pPr>
            <a:lvl5pPr lvl="4">
              <a:spcBef>
                <a:spcPts val="0"/>
              </a:spcBef>
              <a:spcAft>
                <a:spcPts val="0"/>
              </a:spcAft>
              <a:buSzPts val="5600"/>
              <a:buFont typeface="Montserrat Medium"/>
              <a:buNone/>
              <a:defRPr sz="5600">
                <a:latin typeface="Montserrat Medium"/>
                <a:ea typeface="Montserrat Medium"/>
                <a:cs typeface="Montserrat Medium"/>
                <a:sym typeface="Montserrat Medium"/>
              </a:defRPr>
            </a:lvl5pPr>
            <a:lvl6pPr lvl="5">
              <a:spcBef>
                <a:spcPts val="0"/>
              </a:spcBef>
              <a:spcAft>
                <a:spcPts val="0"/>
              </a:spcAft>
              <a:buSzPts val="5600"/>
              <a:buFont typeface="Montserrat Medium"/>
              <a:buNone/>
              <a:defRPr sz="5600">
                <a:latin typeface="Montserrat Medium"/>
                <a:ea typeface="Montserrat Medium"/>
                <a:cs typeface="Montserrat Medium"/>
                <a:sym typeface="Montserrat Medium"/>
              </a:defRPr>
            </a:lvl6pPr>
            <a:lvl7pPr lvl="6">
              <a:spcBef>
                <a:spcPts val="0"/>
              </a:spcBef>
              <a:spcAft>
                <a:spcPts val="0"/>
              </a:spcAft>
              <a:buSzPts val="5600"/>
              <a:buFont typeface="Montserrat Medium"/>
              <a:buNone/>
              <a:defRPr sz="5600">
                <a:latin typeface="Montserrat Medium"/>
                <a:ea typeface="Montserrat Medium"/>
                <a:cs typeface="Montserrat Medium"/>
                <a:sym typeface="Montserrat Medium"/>
              </a:defRPr>
            </a:lvl7pPr>
            <a:lvl8pPr lvl="7">
              <a:spcBef>
                <a:spcPts val="0"/>
              </a:spcBef>
              <a:spcAft>
                <a:spcPts val="0"/>
              </a:spcAft>
              <a:buSzPts val="5600"/>
              <a:buFont typeface="Montserrat Medium"/>
              <a:buNone/>
              <a:defRPr sz="5600">
                <a:latin typeface="Montserrat Medium"/>
                <a:ea typeface="Montserrat Medium"/>
                <a:cs typeface="Montserrat Medium"/>
                <a:sym typeface="Montserrat Medium"/>
              </a:defRPr>
            </a:lvl8pPr>
            <a:lvl9pPr lvl="8">
              <a:spcBef>
                <a:spcPts val="0"/>
              </a:spcBef>
              <a:spcAft>
                <a:spcPts val="0"/>
              </a:spcAft>
              <a:buSzPts val="5600"/>
              <a:buFont typeface="Montserrat Medium"/>
              <a:buNone/>
              <a:defRPr sz="5600">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876300"/>
            <a:ext cx="16452000" cy="5962200"/>
          </a:xfrm>
          <a:prstGeom prst="rect">
            <a:avLst/>
          </a:prstGeom>
          <a:noFill/>
          <a:ln>
            <a:noFill/>
          </a:ln>
        </p:spPr>
        <p:txBody>
          <a:bodyPr anchorCtr="0" anchor="t" bIns="0" lIns="0" spcFirstLastPara="1" rIns="0" wrap="square" tIns="0">
            <a:noAutofit/>
          </a:bodyPr>
          <a:lstStyle>
            <a:lvl1pPr indent="-431800" lvl="0" marL="457200">
              <a:lnSpc>
                <a:spcPct val="130000"/>
              </a:lnSpc>
              <a:spcBef>
                <a:spcPts val="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1pPr>
            <a:lvl2pPr indent="-431800" lvl="1" marL="914400">
              <a:lnSpc>
                <a:spcPct val="130000"/>
              </a:lnSpc>
              <a:spcBef>
                <a:spcPts val="2000"/>
              </a:spcBef>
              <a:spcAft>
                <a:spcPts val="0"/>
              </a:spcAft>
              <a:buClr>
                <a:schemeClr val="dk2"/>
              </a:buClr>
              <a:buSzPts val="3200"/>
              <a:buFont typeface="Montserrat"/>
              <a:buChar char="–"/>
              <a:defRPr sz="3200">
                <a:solidFill>
                  <a:schemeClr val="dk2"/>
                </a:solidFill>
                <a:latin typeface="Montserrat"/>
                <a:ea typeface="Montserrat"/>
                <a:cs typeface="Montserrat"/>
                <a:sym typeface="Montserrat"/>
              </a:defRPr>
            </a:lvl2pPr>
            <a:lvl3pPr indent="-406400" lvl="2" marL="1371600">
              <a:lnSpc>
                <a:spcPct val="130000"/>
              </a:lnSpc>
              <a:spcBef>
                <a:spcPts val="20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3pPr>
            <a:lvl4pPr indent="-406400" lvl="3" marL="1828800">
              <a:lnSpc>
                <a:spcPct val="130000"/>
              </a:lnSpc>
              <a:spcBef>
                <a:spcPts val="1600"/>
              </a:spcBef>
              <a:spcAft>
                <a:spcPts val="0"/>
              </a:spcAft>
              <a:buClr>
                <a:schemeClr val="dk2"/>
              </a:buClr>
              <a:buSzPts val="2800"/>
              <a:buFont typeface="Montserrat"/>
              <a:buChar char="–"/>
              <a:defRPr sz="2800">
                <a:solidFill>
                  <a:schemeClr val="dk2"/>
                </a:solidFill>
                <a:latin typeface="Montserrat"/>
                <a:ea typeface="Montserrat"/>
                <a:cs typeface="Montserrat"/>
                <a:sym typeface="Montserrat"/>
              </a:defRPr>
            </a:lvl4pPr>
            <a:lvl5pPr indent="-381000" lvl="4" marL="2286000">
              <a:lnSpc>
                <a:spcPct val="130000"/>
              </a:lnSpc>
              <a:spcBef>
                <a:spcPts val="16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5pPr>
            <a:lvl6pPr indent="-381000" lvl="5" marL="2743200">
              <a:lnSpc>
                <a:spcPct val="130000"/>
              </a:lnSpc>
              <a:spcBef>
                <a:spcPts val="1200"/>
              </a:spcBef>
              <a:spcAft>
                <a:spcPts val="0"/>
              </a:spcAft>
              <a:buClr>
                <a:schemeClr val="dk2"/>
              </a:buClr>
              <a:buSzPts val="2400"/>
              <a:buFont typeface="Montserrat"/>
              <a:buChar char="–"/>
              <a:defRPr sz="2400">
                <a:solidFill>
                  <a:schemeClr val="dk2"/>
                </a:solidFill>
                <a:latin typeface="Montserrat"/>
                <a:ea typeface="Montserrat"/>
                <a:cs typeface="Montserrat"/>
                <a:sym typeface="Montserrat"/>
              </a:defRPr>
            </a:lvl6pPr>
            <a:lvl7pPr indent="-355600" lvl="6" marL="3200400">
              <a:lnSpc>
                <a:spcPct val="130000"/>
              </a:lnSpc>
              <a:spcBef>
                <a:spcPts val="12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7pPr>
            <a:lvl8pPr indent="-355600" lvl="7" marL="3657600">
              <a:lnSpc>
                <a:spcPct val="130000"/>
              </a:lnSpc>
              <a:spcBef>
                <a:spcPts val="800"/>
              </a:spcBef>
              <a:spcAft>
                <a:spcPts val="0"/>
              </a:spcAft>
              <a:buClr>
                <a:schemeClr val="dk2"/>
              </a:buClr>
              <a:buSzPts val="2000"/>
              <a:buFont typeface="Montserrat"/>
              <a:buChar char="–"/>
              <a:defRPr sz="2000">
                <a:solidFill>
                  <a:schemeClr val="dk2"/>
                </a:solidFill>
                <a:latin typeface="Montserrat"/>
                <a:ea typeface="Montserrat"/>
                <a:cs typeface="Montserrat"/>
                <a:sym typeface="Montserrat"/>
              </a:defRPr>
            </a:lvl8pPr>
            <a:lvl9pPr indent="-330200" lvl="8" marL="4114800">
              <a:lnSpc>
                <a:spcPct val="130000"/>
              </a:lnSpc>
              <a:spcBef>
                <a:spcPts val="800"/>
              </a:spcBef>
              <a:spcAft>
                <a:spcPts val="400"/>
              </a:spcAft>
              <a:buClr>
                <a:schemeClr val="dk2"/>
              </a:buClr>
              <a:buSzPts val="1600"/>
              <a:buFont typeface="Montserrat"/>
              <a:buChar char="–"/>
              <a:defRPr sz="1600">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lvl="0" rtl="0">
              <a:buNone/>
              <a:defRPr sz="1600">
                <a:solidFill>
                  <a:schemeClr val="dk1"/>
                </a:solidFill>
                <a:latin typeface="Montserrat Medium"/>
                <a:ea typeface="Montserrat Medium"/>
                <a:cs typeface="Montserrat Medium"/>
                <a:sym typeface="Montserrat Medium"/>
              </a:defRPr>
            </a:lvl1pPr>
            <a:lvl2pPr lvl="1" rtl="0">
              <a:buNone/>
              <a:defRPr sz="1600">
                <a:solidFill>
                  <a:schemeClr val="dk1"/>
                </a:solidFill>
                <a:latin typeface="Montserrat Medium"/>
                <a:ea typeface="Montserrat Medium"/>
                <a:cs typeface="Montserrat Medium"/>
                <a:sym typeface="Montserrat Medium"/>
              </a:defRPr>
            </a:lvl2pPr>
            <a:lvl3pPr lvl="2" rtl="0">
              <a:buNone/>
              <a:defRPr sz="1600">
                <a:solidFill>
                  <a:schemeClr val="dk1"/>
                </a:solidFill>
                <a:latin typeface="Montserrat Medium"/>
                <a:ea typeface="Montserrat Medium"/>
                <a:cs typeface="Montserrat Medium"/>
                <a:sym typeface="Montserrat Medium"/>
              </a:defRPr>
            </a:lvl3pPr>
            <a:lvl4pPr lvl="3" rtl="0">
              <a:buNone/>
              <a:defRPr sz="1600">
                <a:solidFill>
                  <a:schemeClr val="dk1"/>
                </a:solidFill>
                <a:latin typeface="Montserrat Medium"/>
                <a:ea typeface="Montserrat Medium"/>
                <a:cs typeface="Montserrat Medium"/>
                <a:sym typeface="Montserrat Medium"/>
              </a:defRPr>
            </a:lvl4pPr>
            <a:lvl5pPr lvl="4" rtl="0">
              <a:buNone/>
              <a:defRPr sz="1600">
                <a:solidFill>
                  <a:schemeClr val="dk1"/>
                </a:solidFill>
                <a:latin typeface="Montserrat Medium"/>
                <a:ea typeface="Montserrat Medium"/>
                <a:cs typeface="Montserrat Medium"/>
                <a:sym typeface="Montserrat Medium"/>
              </a:defRPr>
            </a:lvl5pPr>
            <a:lvl6pPr lvl="5" rtl="0">
              <a:buNone/>
              <a:defRPr sz="1600">
                <a:solidFill>
                  <a:schemeClr val="dk1"/>
                </a:solidFill>
                <a:latin typeface="Montserrat Medium"/>
                <a:ea typeface="Montserrat Medium"/>
                <a:cs typeface="Montserrat Medium"/>
                <a:sym typeface="Montserrat Medium"/>
              </a:defRPr>
            </a:lvl6pPr>
            <a:lvl7pPr lvl="6" rtl="0">
              <a:buNone/>
              <a:defRPr sz="1600">
                <a:solidFill>
                  <a:schemeClr val="dk1"/>
                </a:solidFill>
                <a:latin typeface="Montserrat Medium"/>
                <a:ea typeface="Montserrat Medium"/>
                <a:cs typeface="Montserrat Medium"/>
                <a:sym typeface="Montserrat Medium"/>
              </a:defRPr>
            </a:lvl7pPr>
            <a:lvl8pPr lvl="7" rtl="0">
              <a:buNone/>
              <a:defRPr sz="1600">
                <a:solidFill>
                  <a:schemeClr val="dk1"/>
                </a:solidFill>
                <a:latin typeface="Montserrat Medium"/>
                <a:ea typeface="Montserrat Medium"/>
                <a:cs typeface="Montserrat Medium"/>
                <a:sym typeface="Montserrat Medium"/>
              </a:defRPr>
            </a:lvl8pPr>
            <a:lvl9pPr lvl="8" rtl="0">
              <a:buNone/>
              <a:defRPr sz="1600">
                <a:solidFill>
                  <a:schemeClr val="dk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4"/>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a:solidFill>
                  <a:srgbClr val="4B3241"/>
                </a:solidFill>
              </a:rPr>
              <a:t>Señor Malhi</a:t>
            </a:r>
            <a:endParaRPr>
              <a:solidFill>
                <a:srgbClr val="4B3241"/>
              </a:solidFill>
            </a:endParaRPr>
          </a:p>
        </p:txBody>
      </p:sp>
      <p:sp>
        <p:nvSpPr>
          <p:cNvPr id="80" name="Google Shape;80;p14"/>
          <p:cNvSpPr txBox="1"/>
          <p:nvPr>
            <p:ph idx="4294967295" type="ctrTitle"/>
          </p:nvPr>
        </p:nvSpPr>
        <p:spPr>
          <a:xfrm>
            <a:off x="917950" y="2876300"/>
            <a:ext cx="12244500" cy="3723000"/>
          </a:xfrm>
          <a:prstGeom prst="rect">
            <a:avLst/>
          </a:prstGeom>
        </p:spPr>
        <p:txBody>
          <a:bodyPr anchorCtr="0" anchor="t" bIns="0" lIns="0" spcFirstLastPara="1" rIns="0" wrap="square" tIns="0">
            <a:noAutofit/>
          </a:bodyPr>
          <a:lstStyle/>
          <a:p>
            <a:pPr indent="0" lvl="0" marL="0" marR="0" rtl="0" algn="l">
              <a:lnSpc>
                <a:spcPct val="115000"/>
              </a:lnSpc>
              <a:spcBef>
                <a:spcPts val="0"/>
              </a:spcBef>
              <a:spcAft>
                <a:spcPts val="0"/>
              </a:spcAft>
              <a:buNone/>
            </a:pPr>
            <a:r>
              <a:rPr lang="en-GB">
                <a:solidFill>
                  <a:srgbClr val="4B3241"/>
                </a:solidFill>
              </a:rPr>
              <a:t>Describing a Special Day [2/ 3]</a:t>
            </a:r>
            <a:endParaRPr>
              <a:solidFill>
                <a:srgbClr val="4B3241"/>
              </a:solidFill>
            </a:endParaRPr>
          </a:p>
          <a:p>
            <a:pPr indent="-508000" lvl="0" marL="457200" marR="0" rtl="0" algn="l">
              <a:lnSpc>
                <a:spcPct val="115000"/>
              </a:lnSpc>
              <a:spcBef>
                <a:spcPts val="0"/>
              </a:spcBef>
              <a:spcAft>
                <a:spcPts val="0"/>
              </a:spcAft>
              <a:buClr>
                <a:srgbClr val="4B3241"/>
              </a:buClr>
              <a:buSzPts val="4400"/>
              <a:buChar char="-"/>
            </a:pPr>
            <a:r>
              <a:rPr lang="en-GB">
                <a:solidFill>
                  <a:srgbClr val="4B3241"/>
                </a:solidFill>
              </a:rPr>
              <a:t>How to use verbs reflexively in the imperfect tense </a:t>
            </a:r>
            <a:endParaRPr>
              <a:solidFill>
                <a:srgbClr val="4B3241"/>
              </a:solidFill>
            </a:endParaRPr>
          </a:p>
        </p:txBody>
      </p:sp>
      <p:sp>
        <p:nvSpPr>
          <p:cNvPr id="81" name="Google Shape;81;p14"/>
          <p:cNvSpPr txBox="1"/>
          <p:nvPr>
            <p:ph idx="4294967295" type="subTitle"/>
          </p:nvPr>
        </p:nvSpPr>
        <p:spPr>
          <a:xfrm>
            <a:off x="917950" y="890050"/>
            <a:ext cx="16452000" cy="15852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b="1" lang="en-GB">
                <a:solidFill>
                  <a:srgbClr val="4B3241"/>
                </a:solidFill>
              </a:rPr>
              <a:t>Spanish </a:t>
            </a:r>
            <a:endParaRPr b="1">
              <a:solidFill>
                <a:srgbClr val="4B324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 name="Shape 85"/>
        <p:cNvGrpSpPr/>
        <p:nvPr/>
      </p:nvGrpSpPr>
      <p:grpSpPr>
        <a:xfrm>
          <a:off x="0" y="0"/>
          <a:ext cx="0" cy="0"/>
          <a:chOff x="0" y="0"/>
          <a:chExt cx="0" cy="0"/>
        </a:xfrm>
      </p:grpSpPr>
      <p:sp>
        <p:nvSpPr>
          <p:cNvPr descr="rectangle" id="86" name="Google Shape;86;p15"/>
          <p:cNvSpPr/>
          <p:nvPr/>
        </p:nvSpPr>
        <p:spPr>
          <a:xfrm>
            <a:off x="5359825" y="7152429"/>
            <a:ext cx="6293400" cy="2031300"/>
          </a:xfrm>
          <a:prstGeom prst="roundRect">
            <a:avLst>
              <a:gd fmla="val 16667" name="adj"/>
            </a:avLst>
          </a:prstGeom>
          <a:noFill/>
          <a:ln cap="flat" cmpd="sng" w="22225">
            <a:solidFill>
              <a:srgbClr val="42719B"/>
            </a:solidFill>
            <a:prstDash val="solid"/>
            <a:miter lim="800000"/>
            <a:headEnd len="sm" w="sm" type="none"/>
            <a:tailEnd len="sm" w="sm" type="none"/>
          </a:ln>
          <a:effectLst>
            <a:outerShdw blurRad="50800" rotWithShape="0" algn="t" dir="5400000" dist="38100">
              <a:srgbClr val="000000">
                <a:alpha val="40000"/>
              </a:srgbClr>
            </a:outerShdw>
          </a:effectLst>
        </p:spPr>
        <p:txBody>
          <a:bodyPr anchorCtr="0" anchor="ctr" bIns="91400" lIns="182850" spcFirstLastPara="1" rIns="182850" wrap="square" tIns="91400">
            <a:noAutofit/>
          </a:bodyPr>
          <a:lstStyle/>
          <a:p>
            <a:pPr indent="0" lvl="0" marL="0" marR="0" rtl="0" algn="ctr">
              <a:lnSpc>
                <a:spcPct val="100000"/>
              </a:lnSpc>
              <a:spcBef>
                <a:spcPts val="0"/>
              </a:spcBef>
              <a:spcAft>
                <a:spcPts val="0"/>
              </a:spcAft>
              <a:buClr>
                <a:srgbClr val="000000"/>
              </a:buClr>
              <a:buSzPts val="3600"/>
              <a:buFont typeface="Arial"/>
              <a:buNone/>
            </a:pPr>
            <a:r>
              <a:t/>
            </a:r>
            <a:endParaRPr b="0" i="0" sz="3600" u="none" cap="none" strike="noStrike">
              <a:solidFill>
                <a:srgbClr val="FFFFFF"/>
              </a:solidFill>
              <a:latin typeface="Twentieth Century"/>
              <a:ea typeface="Twentieth Century"/>
              <a:cs typeface="Twentieth Century"/>
              <a:sym typeface="Twentieth Century"/>
            </a:endParaRPr>
          </a:p>
        </p:txBody>
      </p:sp>
      <p:sp>
        <p:nvSpPr>
          <p:cNvPr id="87" name="Google Shape;87;p15"/>
          <p:cNvSpPr txBox="1"/>
          <p:nvPr/>
        </p:nvSpPr>
        <p:spPr>
          <a:xfrm>
            <a:off x="7534800" y="1676475"/>
            <a:ext cx="3171900" cy="2977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10000">
                <a:latin typeface="Montserrat"/>
                <a:ea typeface="Montserrat"/>
                <a:cs typeface="Montserrat"/>
                <a:sym typeface="Montserrat"/>
              </a:rPr>
              <a:t>[e]</a:t>
            </a:r>
            <a:endParaRPr b="1" sz="10000">
              <a:latin typeface="Montserrat"/>
              <a:ea typeface="Montserrat"/>
              <a:cs typeface="Montserrat"/>
              <a:sym typeface="Montserrat"/>
            </a:endParaRPr>
          </a:p>
        </p:txBody>
      </p:sp>
      <p:sp>
        <p:nvSpPr>
          <p:cNvPr id="88" name="Google Shape;88;p15"/>
          <p:cNvSpPr/>
          <p:nvPr/>
        </p:nvSpPr>
        <p:spPr>
          <a:xfrm>
            <a:off x="5359850" y="7128875"/>
            <a:ext cx="62934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b="1" lang="en-GB" sz="12000">
                <a:latin typeface="Century Gothic"/>
                <a:ea typeface="Century Gothic"/>
                <a:cs typeface="Century Gothic"/>
                <a:sym typeface="Century Gothic"/>
              </a:rPr>
              <a:t>e</a:t>
            </a:r>
            <a:r>
              <a:rPr lang="en-GB" sz="12000">
                <a:solidFill>
                  <a:schemeClr val="dk2"/>
                </a:solidFill>
                <a:latin typeface="Century Gothic"/>
                <a:ea typeface="Century Gothic"/>
                <a:cs typeface="Century Gothic"/>
                <a:sym typeface="Century Gothic"/>
              </a:rPr>
              <a:t>scu</a:t>
            </a:r>
            <a:r>
              <a:rPr b="1" lang="en-GB" sz="12000">
                <a:latin typeface="Century Gothic"/>
                <a:ea typeface="Century Gothic"/>
                <a:cs typeface="Century Gothic"/>
                <a:sym typeface="Century Gothic"/>
              </a:rPr>
              <a:t>e</a:t>
            </a:r>
            <a:r>
              <a:rPr lang="en-GB" sz="12000">
                <a:solidFill>
                  <a:schemeClr val="dk2"/>
                </a:solidFill>
                <a:latin typeface="Century Gothic"/>
                <a:ea typeface="Century Gothic"/>
                <a:cs typeface="Century Gothic"/>
                <a:sym typeface="Century Gothic"/>
              </a:rPr>
              <a:t>la</a:t>
            </a:r>
            <a:endParaRPr b="0" i="0" sz="12000" u="none" cap="none" strike="noStrike">
              <a:solidFill>
                <a:schemeClr val="dk2"/>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par>
                                <p:cTn fill="hold" nodeType="with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 name="Shape 92"/>
        <p:cNvGrpSpPr/>
        <p:nvPr/>
      </p:nvGrpSpPr>
      <p:grpSpPr>
        <a:xfrm>
          <a:off x="0" y="0"/>
          <a:ext cx="0" cy="0"/>
          <a:chOff x="0" y="0"/>
          <a:chExt cx="0" cy="0"/>
        </a:xfrm>
      </p:grpSpPr>
      <p:sp>
        <p:nvSpPr>
          <p:cNvPr id="93" name="Google Shape;93;p16"/>
          <p:cNvSpPr txBox="1"/>
          <p:nvPr/>
        </p:nvSpPr>
        <p:spPr>
          <a:xfrm>
            <a:off x="6649528" y="1737525"/>
            <a:ext cx="4025400" cy="2977200"/>
          </a:xfrm>
          <a:prstGeom prst="rect">
            <a:avLst/>
          </a:prstGeom>
          <a:noFill/>
          <a:ln>
            <a:noFill/>
          </a:ln>
        </p:spPr>
        <p:txBody>
          <a:bodyPr anchorCtr="0" anchor="t" bIns="182850" lIns="182850" spcFirstLastPara="1" rIns="182850" wrap="square" tIns="182850">
            <a:noAutofit/>
          </a:bodyPr>
          <a:lstStyle/>
          <a:p>
            <a:pPr indent="0" lvl="0" marL="914400" rtl="0" algn="l">
              <a:spcBef>
                <a:spcPts val="0"/>
              </a:spcBef>
              <a:spcAft>
                <a:spcPts val="0"/>
              </a:spcAft>
              <a:buNone/>
            </a:pPr>
            <a:r>
              <a:rPr b="1" lang="en-GB" sz="11600">
                <a:latin typeface="Montserrat"/>
                <a:ea typeface="Montserrat"/>
                <a:cs typeface="Montserrat"/>
                <a:sym typeface="Montserrat"/>
              </a:rPr>
              <a:t>[e]</a:t>
            </a:r>
            <a:endParaRPr b="1" sz="11600">
              <a:latin typeface="Montserrat"/>
              <a:ea typeface="Montserrat"/>
              <a:cs typeface="Montserrat"/>
              <a:sym typeface="Montserrat"/>
            </a:endParaRPr>
          </a:p>
        </p:txBody>
      </p:sp>
      <p:sp>
        <p:nvSpPr>
          <p:cNvPr id="94" name="Google Shape;94;p16"/>
          <p:cNvSpPr/>
          <p:nvPr/>
        </p:nvSpPr>
        <p:spPr>
          <a:xfrm>
            <a:off x="6230612" y="6682725"/>
            <a:ext cx="50820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studia</a:t>
            </a:r>
            <a:r>
              <a:rPr lang="en-GB" sz="8000">
                <a:solidFill>
                  <a:schemeClr val="dk2"/>
                </a:solidFill>
                <a:latin typeface="Century Gothic"/>
                <a:ea typeface="Century Gothic"/>
                <a:cs typeface="Century Gothic"/>
                <a:sym typeface="Century Gothic"/>
              </a:rPr>
              <a:t>r</a:t>
            </a:r>
            <a:br>
              <a:rPr lang="en-GB" sz="8000">
                <a:solidFill>
                  <a:schemeClr val="dk2"/>
                </a:solidFill>
                <a:latin typeface="Century Gothic"/>
                <a:ea typeface="Century Gothic"/>
                <a:cs typeface="Century Gothic"/>
                <a:sym typeface="Century Gothic"/>
              </a:rPr>
            </a:br>
            <a:r>
              <a:rPr lang="en-GB" sz="4300">
                <a:solidFill>
                  <a:schemeClr val="dk2"/>
                </a:solidFill>
                <a:latin typeface="Century Gothic"/>
                <a:ea typeface="Century Gothic"/>
                <a:cs typeface="Century Gothic"/>
                <a:sym typeface="Century Gothic"/>
              </a:rPr>
              <a:t>[to study]</a:t>
            </a:r>
            <a:endParaRPr b="0" i="0" sz="4300" u="none" cap="none" strike="noStrike">
              <a:solidFill>
                <a:schemeClr val="dk2"/>
              </a:solidFill>
              <a:latin typeface="Twentieth Century"/>
              <a:ea typeface="Twentieth Century"/>
              <a:cs typeface="Twentieth Century"/>
              <a:sym typeface="Twentieth Century"/>
            </a:endParaRPr>
          </a:p>
        </p:txBody>
      </p:sp>
      <p:sp>
        <p:nvSpPr>
          <p:cNvPr id="95" name="Google Shape;95;p16"/>
          <p:cNvSpPr txBox="1"/>
          <p:nvPr/>
        </p:nvSpPr>
        <p:spPr>
          <a:xfrm>
            <a:off x="743650" y="6198375"/>
            <a:ext cx="4399800" cy="3000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l</a:t>
            </a: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fant</a:t>
            </a:r>
            <a:r>
              <a:rPr b="1" lang="en-GB" sz="8000">
                <a:latin typeface="Century Gothic"/>
                <a:ea typeface="Century Gothic"/>
                <a:cs typeface="Century Gothic"/>
                <a:sym typeface="Century Gothic"/>
              </a:rPr>
              <a:t>e</a:t>
            </a:r>
            <a:endParaRPr b="1" sz="3000">
              <a:latin typeface="Century Gothic"/>
              <a:ea typeface="Century Gothic"/>
              <a:cs typeface="Century Gothic"/>
              <a:sym typeface="Century Gothic"/>
            </a:endParaRPr>
          </a:p>
        </p:txBody>
      </p:sp>
      <p:sp>
        <p:nvSpPr>
          <p:cNvPr id="96" name="Google Shape;96;p16"/>
          <p:cNvSpPr txBox="1"/>
          <p:nvPr/>
        </p:nvSpPr>
        <p:spPr>
          <a:xfrm>
            <a:off x="917950" y="1861250"/>
            <a:ext cx="3960300" cy="3000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n</a:t>
            </a: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ro</a:t>
            </a:r>
            <a:endParaRPr sz="6000">
              <a:solidFill>
                <a:srgbClr val="FA6500"/>
              </a:solidFill>
              <a:latin typeface="Century Gothic"/>
              <a:ea typeface="Century Gothic"/>
              <a:cs typeface="Century Gothic"/>
              <a:sym typeface="Century Gothic"/>
            </a:endParaRPr>
          </a:p>
        </p:txBody>
      </p:sp>
      <p:sp>
        <p:nvSpPr>
          <p:cNvPr id="97" name="Google Shape;97;p16"/>
          <p:cNvSpPr txBox="1"/>
          <p:nvPr/>
        </p:nvSpPr>
        <p:spPr>
          <a:xfrm>
            <a:off x="13625400" y="1861250"/>
            <a:ext cx="3000000" cy="30000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lang="en-GB" sz="8000">
                <a:solidFill>
                  <a:schemeClr val="dk2"/>
                </a:solidFill>
                <a:latin typeface="Century Gothic"/>
                <a:ea typeface="Century Gothic"/>
                <a:cs typeface="Century Gothic"/>
                <a:sym typeface="Century Gothic"/>
              </a:rPr>
              <a:t>p</a:t>
            </a: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rro</a:t>
            </a:r>
            <a:endParaRPr sz="6000">
              <a:solidFill>
                <a:srgbClr val="FA6500"/>
              </a:solidFill>
              <a:latin typeface="Century Gothic"/>
              <a:ea typeface="Century Gothic"/>
              <a:cs typeface="Century Gothic"/>
              <a:sym typeface="Century Gothic"/>
            </a:endParaRPr>
          </a:p>
        </p:txBody>
      </p:sp>
      <p:sp>
        <p:nvSpPr>
          <p:cNvPr id="98" name="Google Shape;98;p16"/>
          <p:cNvSpPr/>
          <p:nvPr/>
        </p:nvSpPr>
        <p:spPr>
          <a:xfrm>
            <a:off x="12814100" y="7167075"/>
            <a:ext cx="5082000" cy="2031300"/>
          </a:xfrm>
          <a:prstGeom prst="rect">
            <a:avLst/>
          </a:prstGeom>
          <a:noFill/>
          <a:ln>
            <a:noFill/>
          </a:ln>
        </p:spPr>
        <p:txBody>
          <a:bodyPr anchorCtr="0" anchor="t" bIns="91400" lIns="182850" spcFirstLastPara="1" rIns="182850" wrap="square" tIns="91400">
            <a:noAutofit/>
          </a:bodyPr>
          <a:lstStyle/>
          <a:p>
            <a:pPr indent="0" lvl="0" marL="0" marR="0" rtl="0" algn="ctr">
              <a:lnSpc>
                <a:spcPct val="100000"/>
              </a:lnSpc>
              <a:spcBef>
                <a:spcPts val="0"/>
              </a:spcBef>
              <a:spcAft>
                <a:spcPts val="0"/>
              </a:spcAft>
              <a:buClr>
                <a:srgbClr val="115076"/>
              </a:buClr>
              <a:buSzPts val="12000"/>
              <a:buFont typeface="Arial"/>
              <a:buNone/>
            </a:pPr>
            <a:r>
              <a:rPr b="1" lang="en-GB" sz="8000">
                <a:latin typeface="Century Gothic"/>
                <a:ea typeface="Century Gothic"/>
                <a:cs typeface="Century Gothic"/>
                <a:sym typeface="Century Gothic"/>
              </a:rPr>
              <a:t>E</a:t>
            </a:r>
            <a:r>
              <a:rPr lang="en-GB" sz="8000">
                <a:solidFill>
                  <a:schemeClr val="dk2"/>
                </a:solidFill>
                <a:latin typeface="Century Gothic"/>
                <a:ea typeface="Century Gothic"/>
                <a:cs typeface="Century Gothic"/>
                <a:sym typeface="Century Gothic"/>
              </a:rPr>
              <a:t>spaña</a:t>
            </a:r>
            <a:endParaRPr b="0" i="0" sz="8000" u="none" cap="none" strike="noStrike">
              <a:solidFill>
                <a:schemeClr val="dk2"/>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par>
                                <p:cTn fill="hold" nodeType="with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aphicFrame>
        <p:nvGraphicFramePr>
          <p:cNvPr id="103" name="Google Shape;103;p17"/>
          <p:cNvGraphicFramePr/>
          <p:nvPr/>
        </p:nvGraphicFramePr>
        <p:xfrm>
          <a:off x="835350" y="498950"/>
          <a:ext cx="3000000" cy="3000000"/>
        </p:xfrm>
        <a:graphic>
          <a:graphicData uri="http://schemas.openxmlformats.org/drawingml/2006/table">
            <a:tbl>
              <a:tblPr>
                <a:noFill/>
                <a:tableStyleId>{D2077E87-4DC6-41CC-8746-1ADCD72A7965}</a:tableStyleId>
              </a:tblPr>
              <a:tblGrid>
                <a:gridCol w="7020850"/>
                <a:gridCol w="6823150"/>
              </a:tblGrid>
              <a:tr h="762000">
                <a:tc>
                  <a:txBody>
                    <a:bodyPr/>
                    <a:lstStyle/>
                    <a:p>
                      <a:pPr indent="0" lvl="0" marL="0" rtl="0" algn="l">
                        <a:spcBef>
                          <a:spcPts val="0"/>
                        </a:spcBef>
                        <a:spcAft>
                          <a:spcPts val="0"/>
                        </a:spcAft>
                        <a:buNone/>
                      </a:pPr>
                      <a:r>
                        <a:rPr lang="en-GB" sz="3200">
                          <a:latin typeface="Montserrat"/>
                          <a:ea typeface="Montserrat"/>
                          <a:cs typeface="Montserrat"/>
                          <a:sym typeface="Montserrat"/>
                        </a:rPr>
                        <a:t>rezar</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to pray, praying</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enseguida</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immediately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el villancico</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carol</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el pavo</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turkey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el Domingo de </a:t>
                      </a:r>
                      <a:r>
                        <a:rPr lang="en-GB" sz="3200">
                          <a:latin typeface="Montserrat"/>
                          <a:ea typeface="Montserrat"/>
                          <a:cs typeface="Montserrat"/>
                          <a:sym typeface="Montserrat"/>
                        </a:rPr>
                        <a:t>Pascua</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Easter Sunday</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 Nochebuena</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Christmas Eve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 Nochevieja</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New Years Eve</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r h="762000">
                <a:tc>
                  <a:txBody>
                    <a:bodyPr/>
                    <a:lstStyle/>
                    <a:p>
                      <a:pPr indent="0" lvl="0" marL="0" rtl="0" algn="l">
                        <a:spcBef>
                          <a:spcPts val="0"/>
                        </a:spcBef>
                        <a:spcAft>
                          <a:spcPts val="0"/>
                        </a:spcAft>
                        <a:buNone/>
                      </a:pPr>
                      <a:r>
                        <a:rPr lang="en-GB" sz="3200">
                          <a:latin typeface="Montserrat"/>
                          <a:ea typeface="Montserrat"/>
                          <a:cs typeface="Montserrat"/>
                          <a:sym typeface="Montserrat"/>
                        </a:rPr>
                        <a:t>la iglesia</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c>
                  <a:txBody>
                    <a:bodyPr/>
                    <a:lstStyle/>
                    <a:p>
                      <a:pPr indent="0" lvl="0" marL="0" rtl="0" algn="l">
                        <a:spcBef>
                          <a:spcPts val="0"/>
                        </a:spcBef>
                        <a:spcAft>
                          <a:spcPts val="0"/>
                        </a:spcAft>
                        <a:buNone/>
                      </a:pPr>
                      <a:r>
                        <a:rPr lang="en-GB" sz="3200">
                          <a:latin typeface="Montserrat"/>
                          <a:ea typeface="Montserrat"/>
                          <a:cs typeface="Montserrat"/>
                          <a:sym typeface="Montserrat"/>
                        </a:rPr>
                        <a:t>church</a:t>
                      </a:r>
                      <a:endParaRPr sz="3200">
                        <a:latin typeface="Montserrat"/>
                        <a:ea typeface="Montserrat"/>
                        <a:cs typeface="Montserrat"/>
                        <a:sym typeface="Montserrat"/>
                      </a:endParaRPr>
                    </a:p>
                  </a:txBody>
                  <a:tcPr marT="182850" marB="182850" marR="182850" marL="182850">
                    <a:lnL cap="flat" cmpd="sng" w="9525">
                      <a:solidFill>
                        <a:schemeClr val="accent4"/>
                      </a:solidFill>
                      <a:prstDash val="solid"/>
                      <a:round/>
                      <a:headEnd len="sm" w="sm" type="none"/>
                      <a:tailEnd len="sm" w="sm" type="none"/>
                    </a:lnL>
                    <a:lnR cap="flat" cmpd="sng" w="9525">
                      <a:solidFill>
                        <a:schemeClr val="accent4"/>
                      </a:solidFill>
                      <a:prstDash val="solid"/>
                      <a:round/>
                      <a:headEnd len="sm" w="sm" type="none"/>
                      <a:tailEnd len="sm" w="sm" type="none"/>
                    </a:lnR>
                    <a:lnT cap="flat" cmpd="sng" w="9525">
                      <a:solidFill>
                        <a:schemeClr val="accent4"/>
                      </a:solidFill>
                      <a:prstDash val="solid"/>
                      <a:round/>
                      <a:headEnd len="sm" w="sm" type="none"/>
                      <a:tailEnd len="sm" w="sm" type="none"/>
                    </a:lnT>
                    <a:lnB cap="flat" cmpd="sng" w="9525">
                      <a:solidFill>
                        <a:schemeClr val="accent4"/>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nvSpPr>
        <p:spPr>
          <a:xfrm>
            <a:off x="936800" y="9586650"/>
            <a:ext cx="6610800" cy="3006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t/>
            </a:r>
            <a:endParaRPr sz="1600">
              <a:solidFill>
                <a:srgbClr val="00A099"/>
              </a:solidFill>
              <a:latin typeface="Montserrat Medium"/>
              <a:ea typeface="Montserrat Medium"/>
              <a:cs typeface="Montserrat Medium"/>
              <a:sym typeface="Montserrat Medium"/>
            </a:endParaRPr>
          </a:p>
        </p:txBody>
      </p:sp>
      <p:sp>
        <p:nvSpPr>
          <p:cNvPr id="109" name="Google Shape;109;p18"/>
          <p:cNvSpPr txBox="1"/>
          <p:nvPr>
            <p:ph type="title"/>
          </p:nvPr>
        </p:nvSpPr>
        <p:spPr>
          <a:xfrm>
            <a:off x="917950" y="890050"/>
            <a:ext cx="15417300" cy="162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Using verbs reflexively in the imperfect tense</a:t>
            </a:r>
            <a:endParaRPr/>
          </a:p>
        </p:txBody>
      </p:sp>
      <p:sp>
        <p:nvSpPr>
          <p:cNvPr id="110" name="Google Shape;110;p18"/>
          <p:cNvSpPr txBox="1"/>
          <p:nvPr>
            <p:ph idx="1" type="body"/>
          </p:nvPr>
        </p:nvSpPr>
        <p:spPr>
          <a:xfrm>
            <a:off x="918000" y="1708750"/>
            <a:ext cx="164520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000">
                <a:solidFill>
                  <a:srgbClr val="000000"/>
                </a:solidFill>
              </a:rPr>
              <a:t>Use reflexive verbs in the imperfect tense to describe actions that  </a:t>
            </a:r>
            <a:r>
              <a:rPr lang="en-GB" sz="3000">
                <a:solidFill>
                  <a:srgbClr val="000000"/>
                </a:solidFill>
              </a:rPr>
              <a:t>occurred</a:t>
            </a:r>
            <a:r>
              <a:rPr lang="en-GB" sz="3000">
                <a:solidFill>
                  <a:srgbClr val="000000"/>
                </a:solidFill>
              </a:rPr>
              <a:t> </a:t>
            </a:r>
            <a:r>
              <a:rPr b="1" i="1" lang="en-GB" sz="3000">
                <a:solidFill>
                  <a:srgbClr val="000000"/>
                </a:solidFill>
              </a:rPr>
              <a:t>continuously </a:t>
            </a:r>
            <a:r>
              <a:rPr lang="en-GB" sz="3000">
                <a:solidFill>
                  <a:srgbClr val="000000"/>
                </a:solidFill>
              </a:rPr>
              <a:t>in the past. In the past (imperfect) also use </a:t>
            </a:r>
            <a:r>
              <a:rPr b="1" i="1" lang="en-GB" sz="3000">
                <a:solidFill>
                  <a:srgbClr val="000000"/>
                </a:solidFill>
              </a:rPr>
              <a:t>me</a:t>
            </a:r>
            <a:r>
              <a:rPr lang="en-GB" sz="3000">
                <a:solidFill>
                  <a:srgbClr val="000000"/>
                </a:solidFill>
              </a:rPr>
              <a:t> in front of the verb. Use the ‘</a:t>
            </a:r>
            <a:r>
              <a:rPr b="1" lang="en-GB" sz="3000">
                <a:solidFill>
                  <a:srgbClr val="000000"/>
                </a:solidFill>
              </a:rPr>
              <a:t>I</a:t>
            </a:r>
            <a:r>
              <a:rPr lang="en-GB" sz="3000">
                <a:solidFill>
                  <a:srgbClr val="000000"/>
                </a:solidFill>
              </a:rPr>
              <a:t>’ endings for the imperfect: </a:t>
            </a:r>
            <a:r>
              <a:rPr b="1" lang="en-GB" sz="3000">
                <a:solidFill>
                  <a:srgbClr val="000000"/>
                </a:solidFill>
              </a:rPr>
              <a:t>-ar</a:t>
            </a:r>
            <a:r>
              <a:rPr lang="en-GB" sz="3000">
                <a:solidFill>
                  <a:srgbClr val="000000"/>
                </a:solidFill>
              </a:rPr>
              <a:t> verbs → stem+ </a:t>
            </a:r>
            <a:r>
              <a:rPr b="1" lang="en-GB" sz="3000">
                <a:solidFill>
                  <a:srgbClr val="000000"/>
                </a:solidFill>
              </a:rPr>
              <a:t>aba</a:t>
            </a:r>
            <a:r>
              <a:rPr lang="en-GB" sz="3000">
                <a:solidFill>
                  <a:srgbClr val="000000"/>
                </a:solidFill>
              </a:rPr>
              <a:t>, </a:t>
            </a:r>
            <a:r>
              <a:rPr b="1" lang="en-GB" sz="3000">
                <a:solidFill>
                  <a:srgbClr val="000000"/>
                </a:solidFill>
              </a:rPr>
              <a:t>-er/-ir</a:t>
            </a:r>
            <a:r>
              <a:rPr lang="en-GB" sz="3000">
                <a:solidFill>
                  <a:srgbClr val="000000"/>
                </a:solidFill>
              </a:rPr>
              <a:t> verbs → stem+ </a:t>
            </a:r>
            <a:r>
              <a:rPr b="1" lang="en-GB" sz="3000">
                <a:solidFill>
                  <a:srgbClr val="000000"/>
                </a:solidFill>
              </a:rPr>
              <a:t>ía</a:t>
            </a:r>
            <a:endParaRPr sz="2700">
              <a:solidFill>
                <a:srgbClr val="000000"/>
              </a:solidFill>
            </a:endParaRPr>
          </a:p>
        </p:txBody>
      </p:sp>
      <p:sp>
        <p:nvSpPr>
          <p:cNvPr id="111" name="Google Shape;111;p18"/>
          <p:cNvSpPr txBox="1"/>
          <p:nvPr>
            <p:ph idx="1" type="body"/>
          </p:nvPr>
        </p:nvSpPr>
        <p:spPr>
          <a:xfrm>
            <a:off x="831775" y="6612300"/>
            <a:ext cx="6862800" cy="734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500">
                <a:solidFill>
                  <a:srgbClr val="000000"/>
                </a:solidFill>
              </a:rPr>
              <a:t>I </a:t>
            </a:r>
            <a:r>
              <a:rPr b="1" lang="en-GB" sz="3500">
                <a:solidFill>
                  <a:srgbClr val="000000"/>
                </a:solidFill>
              </a:rPr>
              <a:t>used to</a:t>
            </a:r>
            <a:r>
              <a:rPr lang="en-GB" sz="3500">
                <a:solidFill>
                  <a:srgbClr val="000000"/>
                </a:solidFill>
              </a:rPr>
              <a:t> brush my hair.</a:t>
            </a:r>
            <a:endParaRPr sz="3500">
              <a:solidFill>
                <a:srgbClr val="000000"/>
              </a:solidFill>
            </a:endParaRPr>
          </a:p>
          <a:p>
            <a:pPr indent="0" lvl="0" marL="0" rtl="0" algn="l">
              <a:spcBef>
                <a:spcPts val="2000"/>
              </a:spcBef>
              <a:spcAft>
                <a:spcPts val="2000"/>
              </a:spcAft>
              <a:buNone/>
            </a:pPr>
            <a:r>
              <a:t/>
            </a:r>
            <a:endParaRPr sz="2800">
              <a:solidFill>
                <a:srgbClr val="000000"/>
              </a:solidFill>
            </a:endParaRPr>
          </a:p>
        </p:txBody>
      </p:sp>
      <p:sp>
        <p:nvSpPr>
          <p:cNvPr id="112" name="Google Shape;112;p18"/>
          <p:cNvSpPr txBox="1"/>
          <p:nvPr>
            <p:ph idx="1" type="body"/>
          </p:nvPr>
        </p:nvSpPr>
        <p:spPr>
          <a:xfrm>
            <a:off x="831775" y="7346400"/>
            <a:ext cx="45063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Me pein</a:t>
            </a:r>
            <a:r>
              <a:rPr b="1" lang="en-GB" sz="3500">
                <a:solidFill>
                  <a:srgbClr val="000000"/>
                </a:solidFill>
              </a:rPr>
              <a:t>aba</a:t>
            </a:r>
            <a:r>
              <a:rPr lang="en-GB" sz="3500">
                <a:solidFill>
                  <a:srgbClr val="000000"/>
                </a:solidFill>
              </a:rPr>
              <a:t>.</a:t>
            </a:r>
            <a:endParaRPr sz="2800">
              <a:solidFill>
                <a:srgbClr val="000000"/>
              </a:solidFill>
            </a:endParaRPr>
          </a:p>
        </p:txBody>
      </p:sp>
      <p:sp>
        <p:nvSpPr>
          <p:cNvPr id="113" name="Google Shape;113;p18"/>
          <p:cNvSpPr txBox="1"/>
          <p:nvPr>
            <p:ph idx="1" type="body"/>
          </p:nvPr>
        </p:nvSpPr>
        <p:spPr>
          <a:xfrm>
            <a:off x="8990275" y="6674850"/>
            <a:ext cx="71052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I </a:t>
            </a:r>
            <a:r>
              <a:rPr b="1" lang="en-GB" sz="3500">
                <a:solidFill>
                  <a:srgbClr val="000000"/>
                </a:solidFill>
              </a:rPr>
              <a:t>used to </a:t>
            </a:r>
            <a:r>
              <a:rPr lang="en-GB" sz="3500">
                <a:solidFill>
                  <a:srgbClr val="000000"/>
                </a:solidFill>
              </a:rPr>
              <a:t>get dressed.</a:t>
            </a:r>
            <a:endParaRPr sz="2800">
              <a:solidFill>
                <a:srgbClr val="000000"/>
              </a:solidFill>
            </a:endParaRPr>
          </a:p>
        </p:txBody>
      </p:sp>
      <p:sp>
        <p:nvSpPr>
          <p:cNvPr id="114" name="Google Shape;114;p18"/>
          <p:cNvSpPr txBox="1"/>
          <p:nvPr>
            <p:ph idx="1" type="body"/>
          </p:nvPr>
        </p:nvSpPr>
        <p:spPr>
          <a:xfrm>
            <a:off x="8990275" y="7346400"/>
            <a:ext cx="9026100" cy="734100"/>
          </a:xfrm>
          <a:prstGeom prst="rect">
            <a:avLst/>
          </a:prstGeom>
        </p:spPr>
        <p:txBody>
          <a:bodyPr anchorCtr="0" anchor="t" bIns="0" lIns="0" spcFirstLastPara="1" rIns="0" wrap="square" tIns="0">
            <a:noAutofit/>
          </a:bodyPr>
          <a:lstStyle/>
          <a:p>
            <a:pPr indent="0" lvl="0" marL="0" rtl="0" algn="l">
              <a:spcBef>
                <a:spcPts val="0"/>
              </a:spcBef>
              <a:spcAft>
                <a:spcPts val="2000"/>
              </a:spcAft>
              <a:buNone/>
            </a:pPr>
            <a:r>
              <a:rPr lang="en-GB" sz="3500">
                <a:solidFill>
                  <a:srgbClr val="000000"/>
                </a:solidFill>
              </a:rPr>
              <a:t>Me vest</a:t>
            </a:r>
            <a:r>
              <a:rPr b="1" lang="en-GB" sz="3500">
                <a:solidFill>
                  <a:srgbClr val="000000"/>
                </a:solidFill>
              </a:rPr>
              <a:t>ía</a:t>
            </a:r>
            <a:r>
              <a:rPr lang="en-GB" sz="3500">
                <a:solidFill>
                  <a:srgbClr val="000000"/>
                </a:solidFill>
              </a:rPr>
              <a:t>.</a:t>
            </a:r>
            <a:endParaRPr sz="2800">
              <a:solidFill>
                <a:srgbClr val="000000"/>
              </a:solidFill>
            </a:endParaRPr>
          </a:p>
        </p:txBody>
      </p:sp>
      <p:cxnSp>
        <p:nvCxnSpPr>
          <p:cNvPr id="115" name="Google Shape;115;p18"/>
          <p:cNvCxnSpPr/>
          <p:nvPr/>
        </p:nvCxnSpPr>
        <p:spPr>
          <a:xfrm>
            <a:off x="8062325" y="3563188"/>
            <a:ext cx="0" cy="2982900"/>
          </a:xfrm>
          <a:prstGeom prst="straightConnector1">
            <a:avLst/>
          </a:prstGeom>
          <a:noFill/>
          <a:ln cap="flat" cmpd="sng" w="9525">
            <a:solidFill>
              <a:schemeClr val="dk2"/>
            </a:solidFill>
            <a:prstDash val="dashDot"/>
            <a:round/>
            <a:headEnd len="med" w="med" type="none"/>
            <a:tailEnd len="med" w="med" type="none"/>
          </a:ln>
        </p:spPr>
      </p:cxnSp>
      <p:cxnSp>
        <p:nvCxnSpPr>
          <p:cNvPr id="116" name="Google Shape;116;p18"/>
          <p:cNvCxnSpPr/>
          <p:nvPr/>
        </p:nvCxnSpPr>
        <p:spPr>
          <a:xfrm>
            <a:off x="8062325" y="6821938"/>
            <a:ext cx="0" cy="2982900"/>
          </a:xfrm>
          <a:prstGeom prst="straightConnector1">
            <a:avLst/>
          </a:prstGeom>
          <a:noFill/>
          <a:ln cap="flat" cmpd="sng" w="9525">
            <a:solidFill>
              <a:schemeClr val="dk2"/>
            </a:solidFill>
            <a:prstDash val="dash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9"/>
          <p:cNvSpPr txBox="1"/>
          <p:nvPr>
            <p:ph type="title"/>
          </p:nvPr>
        </p:nvSpPr>
        <p:spPr>
          <a:xfrm>
            <a:off x="533400" y="664300"/>
            <a:ext cx="15727800" cy="12408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7100"/>
              <a:t>La Nochebuena</a:t>
            </a:r>
            <a:endParaRPr sz="7100"/>
          </a:p>
        </p:txBody>
      </p:sp>
      <p:sp>
        <p:nvSpPr>
          <p:cNvPr id="122" name="Google Shape;122;p19"/>
          <p:cNvSpPr txBox="1"/>
          <p:nvPr/>
        </p:nvSpPr>
        <p:spPr>
          <a:xfrm>
            <a:off x="533400" y="3317900"/>
            <a:ext cx="9233100" cy="1539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700"/>
              <a:t>2.  Primero, </a:t>
            </a:r>
            <a:r>
              <a:rPr b="1" lang="en-GB" sz="3700"/>
              <a:t>despertaba/me despertaba </a:t>
            </a:r>
            <a:r>
              <a:rPr lang="en-GB" sz="3700"/>
              <a:t>temprano y </a:t>
            </a:r>
            <a:r>
              <a:rPr b="1" lang="en-GB" sz="3700"/>
              <a:t>duchaba/me duchaba </a:t>
            </a:r>
            <a:r>
              <a:rPr lang="en-GB" sz="3700"/>
              <a:t>enseguida.</a:t>
            </a:r>
            <a:endParaRPr sz="4000"/>
          </a:p>
        </p:txBody>
      </p:sp>
      <p:sp>
        <p:nvSpPr>
          <p:cNvPr id="123" name="Google Shape;123;p19"/>
          <p:cNvSpPr txBox="1"/>
          <p:nvPr/>
        </p:nvSpPr>
        <p:spPr>
          <a:xfrm>
            <a:off x="533400" y="5162425"/>
            <a:ext cx="9084300" cy="1539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700"/>
              <a:t>3.  Luego, iba a la iglesia con toda la familia y </a:t>
            </a:r>
            <a:r>
              <a:rPr b="1" lang="en-GB" sz="3700"/>
              <a:t>rezaba/me rezaba.</a:t>
            </a:r>
            <a:endParaRPr b="1" sz="4000"/>
          </a:p>
        </p:txBody>
      </p:sp>
      <p:sp>
        <p:nvSpPr>
          <p:cNvPr id="124" name="Google Shape;124;p19"/>
          <p:cNvSpPr txBox="1"/>
          <p:nvPr/>
        </p:nvSpPr>
        <p:spPr>
          <a:xfrm>
            <a:off x="531600" y="6993800"/>
            <a:ext cx="9084300" cy="1539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700"/>
              <a:t>4.  Finalmente, </a:t>
            </a:r>
            <a:r>
              <a:rPr b="1" lang="en-GB" sz="3700"/>
              <a:t>comía/me comía </a:t>
            </a:r>
            <a:r>
              <a:rPr lang="en-GB" sz="3700"/>
              <a:t>el pavo de mi abuela y </a:t>
            </a:r>
            <a:r>
              <a:rPr b="1" lang="en-GB" sz="3700"/>
              <a:t>cantaba/me cantaba </a:t>
            </a:r>
            <a:r>
              <a:rPr lang="en-GB" sz="3700"/>
              <a:t>villancicos toda la noche. </a:t>
            </a:r>
            <a:endParaRPr sz="4000"/>
          </a:p>
        </p:txBody>
      </p:sp>
      <p:sp>
        <p:nvSpPr>
          <p:cNvPr id="125" name="Google Shape;125;p19"/>
          <p:cNvSpPr/>
          <p:nvPr/>
        </p:nvSpPr>
        <p:spPr>
          <a:xfrm>
            <a:off x="4320775" y="1643850"/>
            <a:ext cx="2156700" cy="1111200"/>
          </a:xfrm>
          <a:prstGeom prst="ellipse">
            <a:avLst/>
          </a:prstGeom>
          <a:noFill/>
          <a:ln cap="flat" cmpd="sng" w="11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03C78"/>
              </a:solidFill>
            </a:endParaRPr>
          </a:p>
        </p:txBody>
      </p:sp>
      <p:sp>
        <p:nvSpPr>
          <p:cNvPr id="126" name="Google Shape;126;p19"/>
          <p:cNvSpPr/>
          <p:nvPr/>
        </p:nvSpPr>
        <p:spPr>
          <a:xfrm>
            <a:off x="5698500" y="3394100"/>
            <a:ext cx="3769500" cy="653100"/>
          </a:xfrm>
          <a:prstGeom prst="ellipse">
            <a:avLst/>
          </a:prstGeom>
          <a:noFill/>
          <a:ln cap="flat" cmpd="sng" w="11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03C78"/>
              </a:solidFill>
            </a:endParaRPr>
          </a:p>
        </p:txBody>
      </p:sp>
      <p:sp>
        <p:nvSpPr>
          <p:cNvPr id="127" name="Google Shape;127;p19"/>
          <p:cNvSpPr/>
          <p:nvPr/>
        </p:nvSpPr>
        <p:spPr>
          <a:xfrm>
            <a:off x="5012700" y="3971000"/>
            <a:ext cx="3769500" cy="653100"/>
          </a:xfrm>
          <a:prstGeom prst="ellipse">
            <a:avLst/>
          </a:prstGeom>
          <a:noFill/>
          <a:ln cap="flat" cmpd="sng" w="11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03C78"/>
              </a:solidFill>
            </a:endParaRPr>
          </a:p>
        </p:txBody>
      </p:sp>
      <p:sp>
        <p:nvSpPr>
          <p:cNvPr id="128" name="Google Shape;128;p19"/>
          <p:cNvSpPr/>
          <p:nvPr/>
        </p:nvSpPr>
        <p:spPr>
          <a:xfrm>
            <a:off x="2305275" y="5799800"/>
            <a:ext cx="2156700" cy="653100"/>
          </a:xfrm>
          <a:prstGeom prst="ellipse">
            <a:avLst/>
          </a:prstGeom>
          <a:noFill/>
          <a:ln cap="flat" cmpd="sng" w="11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03C78"/>
              </a:solidFill>
            </a:endParaRPr>
          </a:p>
        </p:txBody>
      </p:sp>
      <p:sp>
        <p:nvSpPr>
          <p:cNvPr id="129" name="Google Shape;129;p19"/>
          <p:cNvSpPr/>
          <p:nvPr/>
        </p:nvSpPr>
        <p:spPr>
          <a:xfrm>
            <a:off x="3600675" y="7095200"/>
            <a:ext cx="2156700" cy="653100"/>
          </a:xfrm>
          <a:prstGeom prst="ellipse">
            <a:avLst/>
          </a:prstGeom>
          <a:noFill/>
          <a:ln cap="flat" cmpd="sng" w="11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a:solidFill>
                  <a:srgbClr val="F03C78"/>
                </a:solidFill>
              </a:rPr>
              <a:t>c</a:t>
            </a:r>
            <a:endParaRPr>
              <a:solidFill>
                <a:srgbClr val="F03C78"/>
              </a:solidFill>
            </a:endParaRPr>
          </a:p>
        </p:txBody>
      </p:sp>
      <p:sp>
        <p:nvSpPr>
          <p:cNvPr id="130" name="Google Shape;130;p19"/>
          <p:cNvSpPr/>
          <p:nvPr/>
        </p:nvSpPr>
        <p:spPr>
          <a:xfrm>
            <a:off x="3676875" y="7704800"/>
            <a:ext cx="2156700" cy="653100"/>
          </a:xfrm>
          <a:prstGeom prst="ellipse">
            <a:avLst/>
          </a:prstGeom>
          <a:noFill/>
          <a:ln cap="flat" cmpd="sng" w="1143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03C78"/>
              </a:solidFill>
            </a:endParaRPr>
          </a:p>
        </p:txBody>
      </p:sp>
      <p:sp>
        <p:nvSpPr>
          <p:cNvPr id="131" name="Google Shape;131;p19"/>
          <p:cNvSpPr txBox="1"/>
          <p:nvPr/>
        </p:nvSpPr>
        <p:spPr>
          <a:xfrm>
            <a:off x="533400" y="1952650"/>
            <a:ext cx="9233100" cy="1539900"/>
          </a:xfrm>
          <a:prstGeom prst="rect">
            <a:avLst/>
          </a:prstGeom>
          <a:no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3700"/>
              <a:t>1.  En el pasado, </a:t>
            </a:r>
            <a:r>
              <a:rPr b="1" lang="en-GB" sz="3700"/>
              <a:t>celebraba/me celebraba </a:t>
            </a:r>
            <a:r>
              <a:rPr lang="en-GB" sz="3700"/>
              <a:t>la Nochebuena en la casa de mis abuelos.</a:t>
            </a:r>
            <a:endParaRPr sz="4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0"/>
          <p:cNvSpPr txBox="1"/>
          <p:nvPr>
            <p:ph type="title"/>
          </p:nvPr>
        </p:nvSpPr>
        <p:spPr>
          <a:xfrm>
            <a:off x="2752350" y="777750"/>
            <a:ext cx="124179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Translation Practice</a:t>
            </a:r>
            <a:endParaRPr/>
          </a:p>
          <a:p>
            <a:pPr indent="0" lvl="0" marL="0" rtl="0" algn="l">
              <a:spcBef>
                <a:spcPts val="0"/>
              </a:spcBef>
              <a:spcAft>
                <a:spcPts val="0"/>
              </a:spcAft>
              <a:buNone/>
            </a:pPr>
            <a:r>
              <a:rPr b="0" lang="en-GB" sz="3000"/>
              <a:t>Copy the sentences below and translate them into English. </a:t>
            </a:r>
            <a:endParaRPr b="0" sz="3000"/>
          </a:p>
          <a:p>
            <a:pPr indent="0" lvl="0" marL="0" rtl="0" algn="l">
              <a:spcBef>
                <a:spcPts val="0"/>
              </a:spcBef>
              <a:spcAft>
                <a:spcPts val="0"/>
              </a:spcAft>
              <a:buNone/>
            </a:pPr>
            <a:r>
              <a:t/>
            </a:r>
            <a:endParaRPr/>
          </a:p>
        </p:txBody>
      </p:sp>
      <p:sp>
        <p:nvSpPr>
          <p:cNvPr id="137" name="Google Shape;137;p20"/>
          <p:cNvSpPr txBox="1"/>
          <p:nvPr>
            <p:ph idx="1" type="body"/>
          </p:nvPr>
        </p:nvSpPr>
        <p:spPr>
          <a:xfrm>
            <a:off x="605800" y="2929950"/>
            <a:ext cx="15804000" cy="11924400"/>
          </a:xfrm>
          <a:prstGeom prst="rect">
            <a:avLst/>
          </a:prstGeom>
        </p:spPr>
        <p:txBody>
          <a:bodyPr anchorCtr="0" anchor="t" bIns="0" lIns="0" spcFirstLastPara="1" rIns="0" wrap="square" tIns="0">
            <a:noAutofit/>
          </a:bodyPr>
          <a:lstStyle/>
          <a:p>
            <a:pPr indent="-558800" lvl="0" marL="457200" rtl="0" algn="l">
              <a:spcBef>
                <a:spcPts val="0"/>
              </a:spcBef>
              <a:spcAft>
                <a:spcPts val="0"/>
              </a:spcAft>
              <a:buClr>
                <a:srgbClr val="000000"/>
              </a:buClr>
              <a:buSzPts val="5200"/>
              <a:buAutoNum type="arabicPeriod"/>
            </a:pPr>
            <a:r>
              <a:rPr lang="en-GB" sz="5200">
                <a:solidFill>
                  <a:srgbClr val="000000"/>
                </a:solidFill>
              </a:rPr>
              <a:t>Antes, rezaba mucho en la iglesia. </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De niño, me despertaba muy temprano</a:t>
            </a:r>
            <a:r>
              <a:rPr lang="en-GB" sz="5200">
                <a:solidFill>
                  <a:srgbClr val="000000"/>
                </a:solidFill>
              </a:rPr>
              <a:t>.</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De pequeña, me vestía con ropa nueva para Nochevieja</a:t>
            </a:r>
            <a:r>
              <a:rPr lang="en-GB" sz="5200">
                <a:solidFill>
                  <a:srgbClr val="000000"/>
                </a:solidFill>
              </a:rPr>
              <a:t>.</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En el pasado, </a:t>
            </a:r>
            <a:r>
              <a:rPr lang="en-GB" sz="5200">
                <a:solidFill>
                  <a:srgbClr val="000000"/>
                </a:solidFill>
              </a:rPr>
              <a:t>comía</a:t>
            </a:r>
            <a:r>
              <a:rPr lang="en-GB" sz="5200">
                <a:solidFill>
                  <a:srgbClr val="000000"/>
                </a:solidFill>
              </a:rPr>
              <a:t> huevos el Domingo de Pascua.</a:t>
            </a:r>
            <a:endParaRPr b="1" sz="5200">
              <a:solidFill>
                <a:srgbClr val="000000"/>
              </a:solidFill>
            </a:endParaRPr>
          </a:p>
          <a:p>
            <a:pPr indent="-558800" lvl="0" marL="457200" rtl="0" algn="l">
              <a:spcBef>
                <a:spcPts val="0"/>
              </a:spcBef>
              <a:spcAft>
                <a:spcPts val="0"/>
              </a:spcAft>
              <a:buClr>
                <a:srgbClr val="000000"/>
              </a:buClr>
              <a:buSzPts val="5200"/>
              <a:buAutoNum type="arabicPeriod"/>
            </a:pPr>
            <a:r>
              <a:rPr lang="en-GB" sz="5200">
                <a:solidFill>
                  <a:srgbClr val="000000"/>
                </a:solidFill>
              </a:rPr>
              <a:t>En la escuela primaria, cantaba villancicos.</a:t>
            </a:r>
            <a:endParaRPr b="1" sz="5200">
              <a:solidFill>
                <a:srgbClr val="000000"/>
              </a:solidFill>
            </a:endParaRPr>
          </a:p>
          <a:p>
            <a:pPr indent="0" lvl="0" marL="0" rtl="0" algn="l">
              <a:spcBef>
                <a:spcPts val="2000"/>
              </a:spcBef>
              <a:spcAft>
                <a:spcPts val="0"/>
              </a:spcAft>
              <a:buNone/>
            </a:pPr>
            <a:r>
              <a:t/>
            </a:r>
            <a:endParaRPr sz="4800">
              <a:solidFill>
                <a:srgbClr val="000000"/>
              </a:solidFill>
            </a:endParaRPr>
          </a:p>
          <a:p>
            <a:pPr indent="0" lvl="0" marL="0" rtl="0" algn="l">
              <a:spcBef>
                <a:spcPts val="2000"/>
              </a:spcBef>
              <a:spcAft>
                <a:spcPts val="2000"/>
              </a:spcAft>
              <a:buNone/>
            </a:pPr>
            <a:r>
              <a:t/>
            </a:r>
            <a:endParaRPr>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1"/>
          <p:cNvSpPr txBox="1"/>
          <p:nvPr>
            <p:ph type="title"/>
          </p:nvPr>
        </p:nvSpPr>
        <p:spPr>
          <a:xfrm>
            <a:off x="3366150" y="605063"/>
            <a:ext cx="7902000" cy="1627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6000"/>
              <a:t>Respuesta</a:t>
            </a:r>
            <a:endParaRPr sz="6000"/>
          </a:p>
        </p:txBody>
      </p:sp>
      <p:sp>
        <p:nvSpPr>
          <p:cNvPr id="143" name="Google Shape;143;p21"/>
          <p:cNvSpPr txBox="1"/>
          <p:nvPr>
            <p:ph idx="1" type="body"/>
          </p:nvPr>
        </p:nvSpPr>
        <p:spPr>
          <a:xfrm>
            <a:off x="917950" y="2876300"/>
            <a:ext cx="16452000" cy="5962200"/>
          </a:xfrm>
          <a:prstGeom prst="rect">
            <a:avLst/>
          </a:prstGeom>
        </p:spPr>
        <p:txBody>
          <a:bodyPr anchorCtr="0" anchor="t" bIns="0" lIns="0" spcFirstLastPara="1" rIns="0" wrap="square" tIns="0">
            <a:noAutofit/>
          </a:bodyPr>
          <a:lstStyle/>
          <a:p>
            <a:pPr indent="-762000" lvl="0" marL="914400" rtl="0" algn="l">
              <a:spcBef>
                <a:spcPts val="0"/>
              </a:spcBef>
              <a:spcAft>
                <a:spcPts val="0"/>
              </a:spcAft>
              <a:buClr>
                <a:srgbClr val="000000"/>
              </a:buClr>
              <a:buSzPts val="4800"/>
              <a:buAutoNum type="arabicPeriod"/>
            </a:pPr>
            <a:r>
              <a:rPr lang="en-GB" sz="4800">
                <a:solidFill>
                  <a:srgbClr val="000000"/>
                </a:solidFill>
              </a:rPr>
              <a:t> Before, I used to pray a lot in the church.</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As a child, I used to get up very early.</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When I was little, I used to wear new clothes for New Years Eve.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In the past, I used to eat eggs for Easter Sunday.</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In primary school, I used to sing carols. </a:t>
            </a:r>
            <a:endParaRPr sz="4800">
              <a:solidFill>
                <a:srgbClr val="000000"/>
              </a:solidFill>
            </a:endParaRPr>
          </a:p>
          <a:p>
            <a:pPr indent="0" lvl="0" marL="0" rtl="0" algn="l">
              <a:spcBef>
                <a:spcPts val="2000"/>
              </a:spcBef>
              <a:spcAft>
                <a:spcPts val="0"/>
              </a:spcAft>
              <a:buNone/>
            </a:pPr>
            <a:r>
              <a:t/>
            </a:r>
            <a:endParaRPr sz="4800">
              <a:solidFill>
                <a:srgbClr val="000000"/>
              </a:solidFill>
            </a:endParaRPr>
          </a:p>
          <a:p>
            <a:pPr indent="0" lvl="0" marL="0" rtl="0" algn="l">
              <a:spcBef>
                <a:spcPts val="2000"/>
              </a:spcBef>
              <a:spcAft>
                <a:spcPts val="2000"/>
              </a:spcAft>
              <a:buNone/>
            </a:pPr>
            <a:r>
              <a:t/>
            </a:r>
            <a:endParaRPr>
              <a:solidFill>
                <a:schemeClr val="accent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sp>
        <p:nvSpPr>
          <p:cNvPr id="148" name="Google Shape;148;p22"/>
          <p:cNvSpPr txBox="1"/>
          <p:nvPr>
            <p:ph type="title"/>
          </p:nvPr>
        </p:nvSpPr>
        <p:spPr>
          <a:xfrm>
            <a:off x="533400" y="1140200"/>
            <a:ext cx="16452000" cy="8962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4800">
                <a:solidFill>
                  <a:srgbClr val="000000"/>
                </a:solidFill>
              </a:rPr>
              <a:t>Respuestas</a:t>
            </a:r>
            <a:endParaRPr sz="4800">
              <a:solidFill>
                <a:srgbClr val="000000"/>
              </a:solidFill>
            </a:endParaRPr>
          </a:p>
          <a:p>
            <a:pPr indent="0" lvl="0" marL="0" rtl="0" algn="l">
              <a:spcBef>
                <a:spcPts val="0"/>
              </a:spcBef>
              <a:spcAft>
                <a:spcPts val="0"/>
              </a:spcAft>
              <a:buNone/>
            </a:pPr>
            <a:r>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The imperfect describes an action that took place ____________________.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The ending for -AR verbs is ___________.    </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The ending for -ER/-IR verbs is _______________.</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“Me duchaba” is</a:t>
            </a:r>
            <a:br>
              <a:rPr lang="en-GB" sz="4800">
                <a:solidFill>
                  <a:srgbClr val="000000"/>
                </a:solidFill>
              </a:rPr>
            </a:br>
            <a:r>
              <a:rPr lang="en-GB" sz="4800">
                <a:solidFill>
                  <a:srgbClr val="000000"/>
                </a:solidFill>
              </a:rPr>
              <a:t>_________________________</a:t>
            </a:r>
            <a:endParaRPr sz="4800">
              <a:solidFill>
                <a:srgbClr val="000000"/>
              </a:solidFill>
            </a:endParaRPr>
          </a:p>
          <a:p>
            <a:pPr indent="-762000" lvl="0" marL="914400" rtl="0" algn="l">
              <a:spcBef>
                <a:spcPts val="0"/>
              </a:spcBef>
              <a:spcAft>
                <a:spcPts val="0"/>
              </a:spcAft>
              <a:buClr>
                <a:srgbClr val="000000"/>
              </a:buClr>
              <a:buSzPts val="4800"/>
              <a:buAutoNum type="arabicPeriod"/>
            </a:pPr>
            <a:r>
              <a:rPr lang="en-GB" sz="4800">
                <a:solidFill>
                  <a:srgbClr val="000000"/>
                </a:solidFill>
              </a:rPr>
              <a:t>‘</a:t>
            </a:r>
            <a:r>
              <a:rPr i="1" lang="en-GB" sz="4800">
                <a:solidFill>
                  <a:srgbClr val="000000"/>
                </a:solidFill>
              </a:rPr>
              <a:t>I used to wake up immediately</a:t>
            </a:r>
            <a:r>
              <a:rPr lang="en-GB" sz="4800">
                <a:solidFill>
                  <a:srgbClr val="000000"/>
                </a:solidFill>
              </a:rPr>
              <a:t>’ is:</a:t>
            </a:r>
            <a:br>
              <a:rPr lang="en-GB" sz="4800">
                <a:solidFill>
                  <a:srgbClr val="000000"/>
                </a:solidFill>
              </a:rPr>
            </a:br>
            <a:r>
              <a:rPr lang="en-GB" sz="4800">
                <a:solidFill>
                  <a:srgbClr val="000000"/>
                </a:solidFill>
              </a:rPr>
              <a:t>_____________________________</a:t>
            </a:r>
            <a:br>
              <a:rPr lang="en-GB" sz="4800">
                <a:solidFill>
                  <a:srgbClr val="000000"/>
                </a:solidFill>
              </a:rPr>
            </a:br>
            <a:r>
              <a:rPr lang="en-GB" sz="4800">
                <a:solidFill>
                  <a:srgbClr val="000000"/>
                </a:solidFill>
              </a:rPr>
              <a:t>  </a:t>
            </a:r>
            <a:endParaRPr i="1" sz="6400">
              <a:solidFill>
                <a:srgbClr val="000000"/>
              </a:solidFill>
            </a:endParaRPr>
          </a:p>
          <a:p>
            <a:pPr indent="0" lvl="0" marL="0" rtl="0" algn="l">
              <a:spcBef>
                <a:spcPts val="0"/>
              </a:spcBef>
              <a:spcAft>
                <a:spcPts val="0"/>
              </a:spcAft>
              <a:buNone/>
            </a:pPr>
            <a:r>
              <a:t/>
            </a:r>
            <a:endParaRPr i="1" sz="5000">
              <a:solidFill>
                <a:srgbClr val="000000"/>
              </a:solidFill>
            </a:endParaRPr>
          </a:p>
        </p:txBody>
      </p:sp>
      <p:sp>
        <p:nvSpPr>
          <p:cNvPr id="149" name="Google Shape;149;p22"/>
          <p:cNvSpPr txBox="1"/>
          <p:nvPr/>
        </p:nvSpPr>
        <p:spPr>
          <a:xfrm>
            <a:off x="16605545" y="5442208"/>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3</a:t>
            </a:r>
            <a:endParaRPr b="1" sz="6400">
              <a:solidFill>
                <a:schemeClr val="lt1"/>
              </a:solidFill>
              <a:latin typeface="Montserrat"/>
              <a:ea typeface="Montserrat"/>
              <a:cs typeface="Montserrat"/>
              <a:sym typeface="Montserrat"/>
            </a:endParaRPr>
          </a:p>
        </p:txBody>
      </p:sp>
      <p:sp>
        <p:nvSpPr>
          <p:cNvPr id="150" name="Google Shape;150;p22"/>
          <p:cNvSpPr txBox="1"/>
          <p:nvPr/>
        </p:nvSpPr>
        <p:spPr>
          <a:xfrm>
            <a:off x="16605545" y="6216543"/>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2</a:t>
            </a:r>
            <a:endParaRPr b="1" sz="6400">
              <a:solidFill>
                <a:schemeClr val="lt1"/>
              </a:solidFill>
              <a:latin typeface="Montserrat"/>
              <a:ea typeface="Montserrat"/>
              <a:cs typeface="Montserrat"/>
              <a:sym typeface="Montserrat"/>
            </a:endParaRPr>
          </a:p>
        </p:txBody>
      </p:sp>
      <p:sp>
        <p:nvSpPr>
          <p:cNvPr id="151" name="Google Shape;151;p22"/>
          <p:cNvSpPr txBox="1"/>
          <p:nvPr/>
        </p:nvSpPr>
        <p:spPr>
          <a:xfrm>
            <a:off x="16659166" y="6952559"/>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1</a:t>
            </a:r>
            <a:endParaRPr b="1" sz="64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b="1" sz="5000">
              <a:solidFill>
                <a:schemeClr val="lt1"/>
              </a:solidFill>
              <a:latin typeface="Montserrat"/>
              <a:ea typeface="Montserrat"/>
              <a:cs typeface="Montserrat"/>
              <a:sym typeface="Montserrat"/>
            </a:endParaRPr>
          </a:p>
        </p:txBody>
      </p:sp>
      <p:sp>
        <p:nvSpPr>
          <p:cNvPr id="152" name="Google Shape;152;p22"/>
          <p:cNvSpPr txBox="1"/>
          <p:nvPr/>
        </p:nvSpPr>
        <p:spPr>
          <a:xfrm>
            <a:off x="16605545" y="3858675"/>
            <a:ext cx="8634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5</a:t>
            </a:r>
            <a:endParaRPr b="1" sz="6400">
              <a:solidFill>
                <a:schemeClr val="lt1"/>
              </a:solidFill>
              <a:latin typeface="Montserrat"/>
              <a:ea typeface="Montserrat"/>
              <a:cs typeface="Montserrat"/>
              <a:sym typeface="Montserrat"/>
            </a:endParaRPr>
          </a:p>
        </p:txBody>
      </p:sp>
      <p:sp>
        <p:nvSpPr>
          <p:cNvPr id="153" name="Google Shape;153;p22"/>
          <p:cNvSpPr txBox="1"/>
          <p:nvPr/>
        </p:nvSpPr>
        <p:spPr>
          <a:xfrm>
            <a:off x="16551924" y="4613851"/>
            <a:ext cx="538800" cy="358200"/>
          </a:xfrm>
          <a:prstGeom prst="rect">
            <a:avLst/>
          </a:prstGeom>
          <a:noFill/>
          <a:ln>
            <a:noFill/>
          </a:ln>
        </p:spPr>
        <p:txBody>
          <a:bodyPr anchorCtr="0" anchor="t" bIns="182850" lIns="182850" spcFirstLastPara="1" rIns="182850" wrap="square" tIns="182850">
            <a:noAutofit/>
          </a:bodyPr>
          <a:lstStyle/>
          <a:p>
            <a:pPr indent="0" lvl="0" marL="0" rtl="0" algn="l">
              <a:spcBef>
                <a:spcPts val="0"/>
              </a:spcBef>
              <a:spcAft>
                <a:spcPts val="0"/>
              </a:spcAft>
              <a:buNone/>
            </a:pPr>
            <a:r>
              <a:rPr b="1" lang="en-GB" sz="6400">
                <a:solidFill>
                  <a:schemeClr val="lt1"/>
                </a:solidFill>
                <a:latin typeface="Montserrat"/>
                <a:ea typeface="Montserrat"/>
                <a:cs typeface="Montserrat"/>
                <a:sym typeface="Montserrat"/>
              </a:rPr>
              <a:t>4</a:t>
            </a:r>
            <a:endParaRPr b="1" sz="6400">
              <a:solidFill>
                <a:schemeClr val="lt1"/>
              </a:solidFill>
              <a:latin typeface="Montserrat"/>
              <a:ea typeface="Montserrat"/>
              <a:cs typeface="Montserrat"/>
              <a:sym typeface="Montserrat"/>
            </a:endParaRPr>
          </a:p>
        </p:txBody>
      </p:sp>
      <p:sp>
        <p:nvSpPr>
          <p:cNvPr id="154" name="Google Shape;154;p22"/>
          <p:cNvSpPr txBox="1"/>
          <p:nvPr/>
        </p:nvSpPr>
        <p:spPr>
          <a:xfrm>
            <a:off x="3673400" y="3523175"/>
            <a:ext cx="55476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continuously</a:t>
            </a:r>
            <a:endParaRPr b="1" sz="4800">
              <a:solidFill>
                <a:schemeClr val="dk2"/>
              </a:solidFill>
              <a:latin typeface="Montserrat"/>
              <a:ea typeface="Montserrat"/>
              <a:cs typeface="Montserrat"/>
              <a:sym typeface="Montserrat"/>
            </a:endParaRPr>
          </a:p>
        </p:txBody>
      </p:sp>
      <p:sp>
        <p:nvSpPr>
          <p:cNvPr id="155" name="Google Shape;155;p22"/>
          <p:cNvSpPr txBox="1"/>
          <p:nvPr/>
        </p:nvSpPr>
        <p:spPr>
          <a:xfrm>
            <a:off x="10522950" y="4428150"/>
            <a:ext cx="25782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-aba</a:t>
            </a:r>
            <a:endParaRPr b="1" sz="4800">
              <a:solidFill>
                <a:schemeClr val="dk2"/>
              </a:solidFill>
              <a:latin typeface="Montserrat"/>
              <a:ea typeface="Montserrat"/>
              <a:cs typeface="Montserrat"/>
              <a:sym typeface="Montserrat"/>
            </a:endParaRPr>
          </a:p>
        </p:txBody>
      </p:sp>
      <p:sp>
        <p:nvSpPr>
          <p:cNvPr id="156" name="Google Shape;156;p22"/>
          <p:cNvSpPr txBox="1"/>
          <p:nvPr/>
        </p:nvSpPr>
        <p:spPr>
          <a:xfrm>
            <a:off x="11437350" y="5266350"/>
            <a:ext cx="2578200" cy="72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4800">
                <a:solidFill>
                  <a:schemeClr val="dk2"/>
                </a:solidFill>
                <a:latin typeface="Montserrat"/>
                <a:ea typeface="Montserrat"/>
                <a:cs typeface="Montserrat"/>
                <a:sym typeface="Montserrat"/>
              </a:rPr>
              <a:t>-ía</a:t>
            </a:r>
            <a:endParaRPr b="1" sz="4800">
              <a:solidFill>
                <a:schemeClr val="dk2"/>
              </a:solidFill>
              <a:latin typeface="Montserrat"/>
              <a:ea typeface="Montserrat"/>
              <a:cs typeface="Montserrat"/>
              <a:sym typeface="Montserrat"/>
            </a:endParaRPr>
          </a:p>
        </p:txBody>
      </p:sp>
      <p:sp>
        <p:nvSpPr>
          <p:cNvPr id="157" name="Google Shape;157;p22"/>
          <p:cNvSpPr txBox="1"/>
          <p:nvPr/>
        </p:nvSpPr>
        <p:spPr>
          <a:xfrm>
            <a:off x="1476275" y="6952550"/>
            <a:ext cx="8240700" cy="7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I used to have a shower</a:t>
            </a:r>
            <a:endParaRPr b="1" sz="4800">
              <a:solidFill>
                <a:schemeClr val="dk2"/>
              </a:solidFill>
              <a:latin typeface="Montserrat"/>
              <a:ea typeface="Montserrat"/>
              <a:cs typeface="Montserrat"/>
              <a:sym typeface="Montserrat"/>
            </a:endParaRPr>
          </a:p>
        </p:txBody>
      </p:sp>
      <p:sp>
        <p:nvSpPr>
          <p:cNvPr id="158" name="Google Shape;158;p22"/>
          <p:cNvSpPr txBox="1"/>
          <p:nvPr/>
        </p:nvSpPr>
        <p:spPr>
          <a:xfrm>
            <a:off x="1628675" y="8552750"/>
            <a:ext cx="8894400" cy="72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4800">
                <a:solidFill>
                  <a:schemeClr val="dk2"/>
                </a:solidFill>
                <a:latin typeface="Montserrat"/>
                <a:ea typeface="Montserrat"/>
                <a:cs typeface="Montserrat"/>
                <a:sym typeface="Montserrat"/>
              </a:rPr>
              <a:t>Me despertaba enseguida</a:t>
            </a:r>
            <a:endParaRPr b="1" sz="4800">
              <a:solidFill>
                <a:schemeClr val="dk2"/>
              </a:solidFill>
              <a:latin typeface="Montserrat"/>
              <a:ea typeface="Montserrat"/>
              <a:cs typeface="Montserrat"/>
              <a:sym typeface="Montserra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000"/>
                                        <p:tgtEl>
                                          <p:spTgt spid="153"/>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