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DC1FEA-130C-4F3C-A5AF-19C2AFF44214}">
  <a:tblStyle styleId="{50DC1FEA-130C-4F3C-A5AF-19C2AFF442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6d9e20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6d9e20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1db9f71f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81db9f71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1db9f71f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1db9f71f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1db9f71f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1db9f71f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1f60a4da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1f60a4da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1db9f71f1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1db9f71f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389825" y="174080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Independent Task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To investigate number patterns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 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Maths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333333"/>
                </a:solidFill>
              </a:rPr>
              <a:t>Mr Critchlow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458975" y="445025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To Start</a:t>
            </a:r>
            <a:endParaRPr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b="5409" l="7347" r="7906" t="2441"/>
          <a:stretch/>
        </p:blipFill>
        <p:spPr>
          <a:xfrm>
            <a:off x="2852800" y="0"/>
            <a:ext cx="5817774" cy="47396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95650" y="1438150"/>
            <a:ext cx="2525100" cy="23973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Can you fit the numbers: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1, 2, 3, 4, 5, 6 and 7 into the circles so that each 3 circles joined by lines have the same total?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89800" y="218075"/>
            <a:ext cx="8226000" cy="4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Moving On</a:t>
            </a:r>
            <a:endParaRPr sz="2000"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2140125" y="237575"/>
            <a:ext cx="6600300" cy="57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is the rule for each of the sequences? It could be add, subtract, multiply or divide.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0" name="Google Shape;100;p16"/>
          <p:cNvGraphicFramePr/>
          <p:nvPr/>
        </p:nvGraphicFramePr>
        <p:xfrm>
          <a:off x="952500" y="951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{50DC1FEA-130C-4F3C-A5AF-19C2AFF44214}</a:tableStyleId>
              </a:tblPr>
              <a:tblGrid>
                <a:gridCol w="931600"/>
                <a:gridCol w="931600"/>
                <a:gridCol w="931600"/>
                <a:gridCol w="931600"/>
                <a:gridCol w="931600"/>
                <a:gridCol w="25809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1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2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3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4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5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Rule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640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320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160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0.4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0.8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1.6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3.2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6.4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-10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-20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3770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4270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4770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5270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5770</a:t>
                      </a:r>
                      <a:endParaRPr sz="18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171225" y="125875"/>
            <a:ext cx="1528200" cy="42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 Task </a:t>
            </a:r>
            <a:endParaRPr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1798450" y="125875"/>
            <a:ext cx="7246500" cy="52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You will be creating and exploring your own number sequences. </a:t>
            </a:r>
            <a:endParaRPr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71225" y="853925"/>
            <a:ext cx="5707200" cy="38313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Choose a STARTING NUMBER (Eg:  7).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Decide which OPERATION to do first [+, -, x or ÷] (eg x).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Decide what NUMBER to use with the operation you picked in step 2 (Eg 3).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Decide on a different OPERATION (Eg -).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Decide what NUMBER to use with this operation (Eg 3).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Repeat with your last answer as the new starting numbers.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RECORD THE FIRST 10 TERMS IN YOUR SEQUENCE.</a:t>
            </a:r>
            <a:endParaRPr b="1">
              <a:solidFill>
                <a:schemeClr val="accent5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6639875" y="1791150"/>
            <a:ext cx="2045100" cy="15612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(7 x 3) - 3 = </a:t>
            </a:r>
            <a:r>
              <a:rPr b="1" lang="en-GB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b="1">
              <a:solidFill>
                <a:schemeClr val="accent5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(18 x 3) - 3 = </a:t>
            </a:r>
            <a:r>
              <a:rPr b="1" lang="en-GB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51</a:t>
            </a:r>
            <a:endParaRPr b="1">
              <a:solidFill>
                <a:schemeClr val="accent5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(51 x 3) - 3 = </a:t>
            </a:r>
            <a:r>
              <a:rPr b="1" lang="en-GB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150</a:t>
            </a:r>
            <a:endParaRPr b="1">
              <a:solidFill>
                <a:schemeClr val="accent5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5926300" y="853925"/>
            <a:ext cx="665700" cy="38313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171225" y="125875"/>
            <a:ext cx="1528200" cy="42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 Task </a:t>
            </a:r>
            <a:endParaRPr/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1798450" y="125875"/>
            <a:ext cx="7246500" cy="52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Write out the sequence and then make as many statements as you can about the numbers in the sequence. </a:t>
            </a:r>
            <a:r>
              <a:rPr lang="en-GB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8" name="Google Shape;118;p18"/>
          <p:cNvGraphicFramePr/>
          <p:nvPr/>
        </p:nvGraphicFramePr>
        <p:xfrm>
          <a:off x="171225" y="70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{50DC1FEA-130C-4F3C-A5AF-19C2AFF44214}</a:tableStyleId>
              </a:tblPr>
              <a:tblGrid>
                <a:gridCol w="908200"/>
                <a:gridCol w="2643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1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2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3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4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5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6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7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8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9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 10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19" name="Google Shape;119;p18"/>
          <p:cNvGraphicFramePr/>
          <p:nvPr/>
        </p:nvGraphicFramePr>
        <p:xfrm>
          <a:off x="4008350" y="993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{50DC1FEA-130C-4F3C-A5AF-19C2AFF44214}</a:tableStyleId>
              </a:tblPr>
              <a:tblGrid>
                <a:gridCol w="2364250"/>
                <a:gridCol w="2364250"/>
              </a:tblGrid>
              <a:tr h="4078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 notice about my sequence.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4078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hMerge="1"/>
              </a:tr>
              <a:tr h="4078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hMerge="1"/>
              </a:tr>
              <a:tr h="4078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hMerge="1"/>
              </a:tr>
              <a:tr h="4078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hMerge="1"/>
              </a:tr>
              <a:tr h="4078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hMerge="1"/>
              </a:tr>
              <a:tr h="4078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171225" y="125875"/>
            <a:ext cx="1528200" cy="42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</a:t>
            </a:r>
            <a:r>
              <a:rPr lang="en-GB"/>
              <a:t> </a:t>
            </a:r>
            <a:endParaRPr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1110750" y="584025"/>
            <a:ext cx="7246500" cy="42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Can you write 4 of your own sequences containing these numbers?</a:t>
            </a:r>
            <a:endParaRPr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600" y="1441425"/>
            <a:ext cx="3159325" cy="2833363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775" y="1429413"/>
            <a:ext cx="3318625" cy="2941225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19"/>
          <p:cNvSpPr/>
          <p:nvPr/>
        </p:nvSpPr>
        <p:spPr>
          <a:xfrm rot="1584631">
            <a:off x="3786238" y="933528"/>
            <a:ext cx="198966" cy="62695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 rot="-2110564">
            <a:off x="4949654" y="933495"/>
            <a:ext cx="198927" cy="62698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