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</p:sldIdLst>
  <p:sldSz cy="5143500" cx="9144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24761FD-F7A8-400E-85BA-1BC2C91BB700}">
  <a:tblStyle styleId="{024761FD-F7A8-400E-85BA-1BC2C91BB70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Medium-bold.fntdata"/><Relationship Id="rId6" Type="http://schemas.openxmlformats.org/officeDocument/2006/relationships/slideMaster" Target="slideMasters/slideMaster2.xml"/><Relationship Id="rId18" Type="http://schemas.openxmlformats.org/officeDocument/2006/relationships/font" Target="fonts/MontserratMedium-regular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da6a08c34_0_8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g8da6a08c34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8cb5a4e69d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g8cb5a4e69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49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8" name="Google Shape;68;p15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9" name="Google Shape;69;p15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74" name="Google Shape;74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84" name="Google Shape;84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5" name="Google Shape;85;p18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8" name="Google Shape;88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2" name="Google Shape;92;p20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95" name="Google Shape;95;p20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96" name="Google Shape;96;p20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97" name="Google Shape;97;p20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5" name="Google Shape;115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16" name="Google Shape;116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6"/>
          <p:cNvSpPr txBox="1"/>
          <p:nvPr>
            <p:ph idx="1" type="body"/>
          </p:nvPr>
        </p:nvSpPr>
        <p:spPr>
          <a:xfrm>
            <a:off x="459000" y="300775"/>
            <a:ext cx="8226000" cy="1075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2800">
                <a:solidFill>
                  <a:srgbClr val="4B3241"/>
                </a:solidFill>
              </a:rPr>
              <a:t>Mathematics Independent Task</a:t>
            </a:r>
            <a:endParaRPr sz="2800">
              <a:solidFill>
                <a:srgbClr val="4B3241"/>
              </a:solidFill>
            </a:endParaRPr>
          </a:p>
        </p:txBody>
      </p:sp>
      <p:sp>
        <p:nvSpPr>
          <p:cNvPr id="126" name="Google Shape;126;p26"/>
          <p:cNvSpPr txBox="1"/>
          <p:nvPr/>
        </p:nvSpPr>
        <p:spPr>
          <a:xfrm>
            <a:off x="458975" y="4230250"/>
            <a:ext cx="23619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2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Miss Robson</a:t>
            </a:r>
            <a:endParaRPr b="0" i="0" sz="2800" u="none" cap="none" strike="noStrike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7" name="Google Shape;127;p26"/>
          <p:cNvSpPr txBox="1"/>
          <p:nvPr>
            <p:ph type="title"/>
          </p:nvPr>
        </p:nvSpPr>
        <p:spPr>
          <a:xfrm>
            <a:off x="401025" y="1792450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Finding half of a number within 10</a:t>
            </a:r>
            <a:endParaRPr sz="2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7"/>
          <p:cNvSpPr txBox="1"/>
          <p:nvPr/>
        </p:nvSpPr>
        <p:spPr>
          <a:xfrm>
            <a:off x="344850" y="339725"/>
            <a:ext cx="3392400" cy="4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Activity</a:t>
            </a:r>
            <a:endParaRPr sz="16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graphicFrame>
        <p:nvGraphicFramePr>
          <p:cNvPr id="133" name="Google Shape;133;p27"/>
          <p:cNvGraphicFramePr/>
          <p:nvPr/>
        </p:nvGraphicFramePr>
        <p:xfrm>
          <a:off x="344850" y="928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{024761FD-F7A8-400E-85BA-1BC2C91BB700}</a:tableStyleId>
              </a:tblPr>
              <a:tblGrid>
                <a:gridCol w="2653025"/>
                <a:gridCol w="2645400"/>
              </a:tblGrid>
              <a:tr h="468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400"/>
                        <a:buFont typeface="Arial"/>
                        <a:buNone/>
                      </a:pPr>
                      <a:r>
                        <a:rPr lang="en-GB" sz="2300">
                          <a:solidFill>
                            <a:srgbClr val="4B324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Can share</a:t>
                      </a:r>
                      <a:endParaRPr sz="2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solidFill>
                            <a:srgbClr val="4B324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Cannot share</a:t>
                      </a:r>
                      <a:endParaRPr sz="700"/>
                    </a:p>
                  </a:txBody>
                  <a:tcPr marT="91425" marB="91425" marR="91425" marL="91425"/>
                </a:tc>
              </a:tr>
              <a:tr h="28511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000">
                        <a:solidFill>
                          <a:srgbClr val="4B324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34" name="Google Shape;13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6306988" y="1409487"/>
            <a:ext cx="2262800" cy="3159176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7"/>
          <p:cNvSpPr txBox="1"/>
          <p:nvPr/>
        </p:nvSpPr>
        <p:spPr>
          <a:xfrm>
            <a:off x="3814450" y="263525"/>
            <a:ext cx="5126100" cy="8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Find half of numbers to 10, and sort them into numbers that can be halved, and numbers that cannot.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