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4" r:id="rId4"/>
    <p:sldMasterId id="2147483665" r:id="rId5"/>
  </p:sldMasterIdLst>
  <p:notesMasterIdLst>
    <p:notesMasterId r:id="rId6"/>
  </p:notesMasterIdLst>
  <p:sldIdLst>
    <p:sldId id="256" r:id="rId7"/>
    <p:sldId id="257" r:id="rId8"/>
    <p:sldId id="258" r:id="rId9"/>
    <p:sldId id="259" r:id="rId10"/>
    <p:sldId id="260" r:id="rId11"/>
    <p:sldId id="261" r:id="rId12"/>
  </p:sldIdLst>
  <p:sldSz cy="10287000" cx="18288000"/>
  <p:notesSz cx="6858000" cy="9144000"/>
  <p:embeddedFontLst>
    <p:embeddedFont>
      <p:font typeface="Montserrat SemiBold"/>
      <p:regular r:id="rId13"/>
      <p:bold r:id="rId14"/>
      <p:italic r:id="rId15"/>
      <p:boldItalic r:id="rId16"/>
    </p:embeddedFont>
    <p:embeddedFont>
      <p:font typeface="Montserrat"/>
      <p:regular r:id="rId17"/>
      <p:bold r:id="rId18"/>
      <p:italic r:id="rId19"/>
      <p:boldItalic r:id="rId20"/>
    </p:embeddedFont>
    <p:embeddedFont>
      <p:font typeface="Montserrat Medium"/>
      <p:regular r:id="rId21"/>
      <p:bold r:id="rId22"/>
      <p:italic r:id="rId23"/>
      <p:boldItalic r:id="rId24"/>
    </p:embeddedFont>
    <p:embeddedFont>
      <p:font typeface="Quicksand"/>
      <p:regular r:id="rId25"/>
      <p:bold r:id="rId26"/>
    </p:embeddedFont>
    <p:embeddedFont>
      <p:font typeface="Quicksand Light"/>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617566D-F8E7-46C3-A832-EEBF7B55BCE9}">
  <a:tblStyle styleId="{9617566D-F8E7-46C3-A832-EEBF7B55BCE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MontserratMedium-bold.fntdata"/><Relationship Id="rId21" Type="http://schemas.openxmlformats.org/officeDocument/2006/relationships/font" Target="fonts/MontserratMedium-regular.fntdata"/><Relationship Id="rId24" Type="http://schemas.openxmlformats.org/officeDocument/2006/relationships/font" Target="fonts/MontserratMedium-boldItalic.fntdata"/><Relationship Id="rId23" Type="http://schemas.openxmlformats.org/officeDocument/2006/relationships/font" Target="fonts/MontserratMedium-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Quicksand-bold.fntdata"/><Relationship Id="rId25" Type="http://schemas.openxmlformats.org/officeDocument/2006/relationships/font" Target="fonts/Quicksand-regular.fntdata"/><Relationship Id="rId28" Type="http://schemas.openxmlformats.org/officeDocument/2006/relationships/font" Target="fonts/QuicksandLight-bold.fntdata"/><Relationship Id="rId27" Type="http://schemas.openxmlformats.org/officeDocument/2006/relationships/font" Target="fonts/QuicksandLight-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MontserratSemiBold-regular.fntdata"/><Relationship Id="rId12" Type="http://schemas.openxmlformats.org/officeDocument/2006/relationships/slide" Target="slides/slide6.xml"/><Relationship Id="rId15" Type="http://schemas.openxmlformats.org/officeDocument/2006/relationships/font" Target="fonts/MontserratSemiBold-italic.fntdata"/><Relationship Id="rId14" Type="http://schemas.openxmlformats.org/officeDocument/2006/relationships/font" Target="fonts/MontserratSemiBold-bold.fntdata"/><Relationship Id="rId17" Type="http://schemas.openxmlformats.org/officeDocument/2006/relationships/font" Target="fonts/Montserrat-regular.fntdata"/><Relationship Id="rId16" Type="http://schemas.openxmlformats.org/officeDocument/2006/relationships/font" Target="fonts/MontserratSemiBold-boldItalic.fntdata"/><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9c44fb3de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9c44fb3de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ac5331e6a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ac5331e6a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ac5331e6a6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ac5331e6a6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0">
              <a:latin typeface="Quicksand"/>
              <a:ea typeface="Quicksand"/>
              <a:cs typeface="Quicksand"/>
              <a:sym typeface="Quicksand"/>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ac5331e6a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ac5331e6a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ac5331e6a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ac5331e6a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ac5331e6a6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ac5331e6a6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5" name="Google Shape;75;p13"/>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81" name="Shape 81"/>
        <p:cNvGrpSpPr/>
        <p:nvPr/>
      </p:nvGrpSpPr>
      <p:grpSpPr>
        <a:xfrm>
          <a:off x="0" y="0"/>
          <a:ext cx="0" cy="0"/>
          <a:chOff x="0" y="0"/>
          <a:chExt cx="0" cy="0"/>
        </a:xfrm>
      </p:grpSpPr>
      <p:sp>
        <p:nvSpPr>
          <p:cNvPr id="82" name="Google Shape;82;p15"/>
          <p:cNvSpPr txBox="1"/>
          <p:nvPr>
            <p:ph type="title"/>
          </p:nvPr>
        </p:nvSpPr>
        <p:spPr>
          <a:xfrm>
            <a:off x="917950" y="2876300"/>
            <a:ext cx="16452000" cy="63792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7200"/>
              <a:buNone/>
              <a:defRPr sz="7200"/>
            </a:lvl2pPr>
            <a:lvl3pPr lvl="2" rtl="0" algn="ctr">
              <a:lnSpc>
                <a:spcPct val="100000"/>
              </a:lnSpc>
              <a:spcBef>
                <a:spcPts val="0"/>
              </a:spcBef>
              <a:spcAft>
                <a:spcPts val="0"/>
              </a:spcAft>
              <a:buSzPts val="7200"/>
              <a:buNone/>
              <a:defRPr sz="7200"/>
            </a:lvl3pPr>
            <a:lvl4pPr lvl="3" rtl="0" algn="ctr">
              <a:lnSpc>
                <a:spcPct val="100000"/>
              </a:lnSpc>
              <a:spcBef>
                <a:spcPts val="0"/>
              </a:spcBef>
              <a:spcAft>
                <a:spcPts val="0"/>
              </a:spcAft>
              <a:buSzPts val="7200"/>
              <a:buNone/>
              <a:defRPr sz="7200"/>
            </a:lvl4pPr>
            <a:lvl5pPr lvl="4" rtl="0" algn="ctr">
              <a:lnSpc>
                <a:spcPct val="100000"/>
              </a:lnSpc>
              <a:spcBef>
                <a:spcPts val="0"/>
              </a:spcBef>
              <a:spcAft>
                <a:spcPts val="0"/>
              </a:spcAft>
              <a:buSzPts val="7200"/>
              <a:buNone/>
              <a:defRPr sz="7200"/>
            </a:lvl5pPr>
            <a:lvl6pPr lvl="5" rtl="0" algn="ctr">
              <a:lnSpc>
                <a:spcPct val="100000"/>
              </a:lnSpc>
              <a:spcBef>
                <a:spcPts val="0"/>
              </a:spcBef>
              <a:spcAft>
                <a:spcPts val="0"/>
              </a:spcAft>
              <a:buSzPts val="7200"/>
              <a:buNone/>
              <a:defRPr sz="7200"/>
            </a:lvl6pPr>
            <a:lvl7pPr lvl="6" rtl="0" algn="ctr">
              <a:lnSpc>
                <a:spcPct val="100000"/>
              </a:lnSpc>
              <a:spcBef>
                <a:spcPts val="0"/>
              </a:spcBef>
              <a:spcAft>
                <a:spcPts val="0"/>
              </a:spcAft>
              <a:buSzPts val="7200"/>
              <a:buNone/>
              <a:defRPr sz="7200"/>
            </a:lvl7pPr>
            <a:lvl8pPr lvl="7" rtl="0" algn="ctr">
              <a:lnSpc>
                <a:spcPct val="100000"/>
              </a:lnSpc>
              <a:spcBef>
                <a:spcPts val="0"/>
              </a:spcBef>
              <a:spcAft>
                <a:spcPts val="0"/>
              </a:spcAft>
              <a:buSzPts val="7200"/>
              <a:buNone/>
              <a:defRPr sz="7200"/>
            </a:lvl8pPr>
            <a:lvl9pPr lvl="8" rtl="0" algn="ctr">
              <a:lnSpc>
                <a:spcPct val="100000"/>
              </a:lnSpc>
              <a:spcBef>
                <a:spcPts val="0"/>
              </a:spcBef>
              <a:spcAft>
                <a:spcPts val="0"/>
              </a:spcAft>
              <a:buSzPts val="7200"/>
              <a:buNone/>
              <a:defRPr sz="7200"/>
            </a:lvl9pPr>
          </a:lstStyle>
          <a:p/>
        </p:txBody>
      </p:sp>
      <p:sp>
        <p:nvSpPr>
          <p:cNvPr id="83" name="Google Shape;83;p15"/>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4" name="Google Shape;84;p15"/>
          <p:cNvPicPr preferRelativeResize="0"/>
          <p:nvPr/>
        </p:nvPicPr>
        <p:blipFill rotWithShape="1">
          <a:blip r:embed="rId2">
            <a:alphaModFix/>
          </a:blip>
          <a:srcRect b="0" l="9" r="0" t="0"/>
          <a:stretch/>
        </p:blipFill>
        <p:spPr>
          <a:xfrm>
            <a:off x="17408298" y="9005906"/>
            <a:ext cx="448851" cy="83835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5" name="Shape 85"/>
        <p:cNvGrpSpPr/>
        <p:nvPr/>
      </p:nvGrpSpPr>
      <p:grpSpPr>
        <a:xfrm>
          <a:off x="0" y="0"/>
          <a:ext cx="0" cy="0"/>
          <a:chOff x="0" y="0"/>
          <a:chExt cx="0" cy="0"/>
        </a:xfrm>
      </p:grpSpPr>
      <p:sp>
        <p:nvSpPr>
          <p:cNvPr id="86" name="Google Shape;86;p16"/>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87" name="Google Shape;87;p16"/>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88" name="Google Shape;88;p16"/>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89" name="Google Shape;89;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90" name="Google Shape;90;p16"/>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1" name="Shape 91"/>
        <p:cNvGrpSpPr/>
        <p:nvPr/>
      </p:nvGrpSpPr>
      <p:grpSpPr>
        <a:xfrm>
          <a:off x="0" y="0"/>
          <a:ext cx="0" cy="0"/>
          <a:chOff x="0" y="0"/>
          <a:chExt cx="0" cy="0"/>
        </a:xfrm>
      </p:grpSpPr>
      <p:sp>
        <p:nvSpPr>
          <p:cNvPr id="92" name="Google Shape;92;p1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93" name="Google Shape;93;p17"/>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sz="2800"/>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94" name="Google Shape;94;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r Images side by side">
  <p:cSld name="TITLE_4_1_1_1_3_1_1_1">
    <p:spTree>
      <p:nvGrpSpPr>
        <p:cNvPr id="95" name="Shape 95"/>
        <p:cNvGrpSpPr/>
        <p:nvPr/>
      </p:nvGrpSpPr>
      <p:grpSpPr>
        <a:xfrm>
          <a:off x="0" y="0"/>
          <a:ext cx="0" cy="0"/>
          <a:chOff x="0" y="0"/>
          <a:chExt cx="0" cy="0"/>
        </a:xfrm>
      </p:grpSpPr>
      <p:sp>
        <p:nvSpPr>
          <p:cNvPr id="96" name="Google Shape;96;p18"/>
          <p:cNvSpPr txBox="1"/>
          <p:nvPr>
            <p:ph idx="1" type="body"/>
          </p:nvPr>
        </p:nvSpPr>
        <p:spPr>
          <a:xfrm>
            <a:off x="621800" y="2340248"/>
            <a:ext cx="8193000" cy="7318200"/>
          </a:xfrm>
          <a:prstGeom prst="rect">
            <a:avLst/>
          </a:prstGeom>
          <a:ln>
            <a:noFill/>
          </a:ln>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97" name="Google Shape;97;p18"/>
          <p:cNvSpPr txBox="1"/>
          <p:nvPr>
            <p:ph type="title"/>
          </p:nvPr>
        </p:nvSpPr>
        <p:spPr>
          <a:xfrm>
            <a:off x="621800" y="639200"/>
            <a:ext cx="17042400" cy="1396200"/>
          </a:xfrm>
          <a:prstGeom prst="rect">
            <a:avLst/>
          </a:prstGeom>
        </p:spPr>
        <p:txBody>
          <a:bodyPr anchorCtr="0" anchor="ctr" bIns="0" lIns="0" spcFirstLastPara="1" rIns="0" wrap="square" tIns="0">
            <a:noAutofit/>
          </a:bodyPr>
          <a:lstStyle>
            <a:lvl1pPr lvl="0" rtl="0">
              <a:spcBef>
                <a:spcPts val="0"/>
              </a:spcBef>
              <a:spcAft>
                <a:spcPts val="0"/>
              </a:spcAft>
              <a:buNone/>
              <a:defRPr sz="4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8" name="Google Shape;98;p18"/>
          <p:cNvSpPr txBox="1"/>
          <p:nvPr>
            <p:ph idx="12" type="sldNum"/>
          </p:nvPr>
        </p:nvSpPr>
        <p:spPr>
          <a:xfrm>
            <a:off x="17664400" y="9658600"/>
            <a:ext cx="623400" cy="628200"/>
          </a:xfrm>
          <a:prstGeom prst="rect">
            <a:avLst/>
          </a:prstGeom>
        </p:spPr>
        <p:txBody>
          <a:bodyPr anchorCtr="0" anchor="t" bIns="0" lIns="0" spcFirstLastPara="1" rIns="0" wrap="square" tIns="0">
            <a:noAutofit/>
          </a:bodyPr>
          <a:lstStyle>
            <a:lvl1pPr lvl="0" rtl="0">
              <a:buNone/>
              <a:defRPr sz="1600">
                <a:solidFill>
                  <a:srgbClr val="494985"/>
                </a:solidFill>
                <a:latin typeface="Quicksand Light"/>
                <a:ea typeface="Quicksand Light"/>
                <a:cs typeface="Quicksand Light"/>
                <a:sym typeface="Quicksand Light"/>
              </a:defRPr>
            </a:lvl1pPr>
            <a:lvl2pPr lvl="1" rtl="0">
              <a:buNone/>
              <a:defRPr sz="1600">
                <a:solidFill>
                  <a:srgbClr val="494985"/>
                </a:solidFill>
                <a:latin typeface="Quicksand Light"/>
                <a:ea typeface="Quicksand Light"/>
                <a:cs typeface="Quicksand Light"/>
                <a:sym typeface="Quicksand Light"/>
              </a:defRPr>
            </a:lvl2pPr>
            <a:lvl3pPr lvl="2" rtl="0">
              <a:buNone/>
              <a:defRPr sz="1600">
                <a:solidFill>
                  <a:srgbClr val="494985"/>
                </a:solidFill>
                <a:latin typeface="Quicksand Light"/>
                <a:ea typeface="Quicksand Light"/>
                <a:cs typeface="Quicksand Light"/>
                <a:sym typeface="Quicksand Light"/>
              </a:defRPr>
            </a:lvl3pPr>
            <a:lvl4pPr lvl="3" rtl="0">
              <a:buNone/>
              <a:defRPr sz="1600">
                <a:solidFill>
                  <a:srgbClr val="494985"/>
                </a:solidFill>
                <a:latin typeface="Quicksand Light"/>
                <a:ea typeface="Quicksand Light"/>
                <a:cs typeface="Quicksand Light"/>
                <a:sym typeface="Quicksand Light"/>
              </a:defRPr>
            </a:lvl4pPr>
            <a:lvl5pPr lvl="4" rtl="0">
              <a:buNone/>
              <a:defRPr sz="1600">
                <a:solidFill>
                  <a:srgbClr val="494985"/>
                </a:solidFill>
                <a:latin typeface="Quicksand Light"/>
                <a:ea typeface="Quicksand Light"/>
                <a:cs typeface="Quicksand Light"/>
                <a:sym typeface="Quicksand Light"/>
              </a:defRPr>
            </a:lvl5pPr>
            <a:lvl6pPr lvl="5" rtl="0">
              <a:buNone/>
              <a:defRPr sz="1600">
                <a:solidFill>
                  <a:srgbClr val="494985"/>
                </a:solidFill>
                <a:latin typeface="Quicksand Light"/>
                <a:ea typeface="Quicksand Light"/>
                <a:cs typeface="Quicksand Light"/>
                <a:sym typeface="Quicksand Light"/>
              </a:defRPr>
            </a:lvl6pPr>
            <a:lvl7pPr lvl="6" rtl="0">
              <a:buNone/>
              <a:defRPr sz="1600">
                <a:solidFill>
                  <a:srgbClr val="494985"/>
                </a:solidFill>
                <a:latin typeface="Quicksand Light"/>
                <a:ea typeface="Quicksand Light"/>
                <a:cs typeface="Quicksand Light"/>
                <a:sym typeface="Quicksand Light"/>
              </a:defRPr>
            </a:lvl7pPr>
            <a:lvl8pPr lvl="7" rtl="0">
              <a:buNone/>
              <a:defRPr sz="1600">
                <a:solidFill>
                  <a:srgbClr val="494985"/>
                </a:solidFill>
                <a:latin typeface="Quicksand Light"/>
                <a:ea typeface="Quicksand Light"/>
                <a:cs typeface="Quicksand Light"/>
                <a:sym typeface="Quicksand Light"/>
              </a:defRPr>
            </a:lvl8pPr>
            <a:lvl9pPr lvl="8" rtl="0">
              <a:buNone/>
              <a:defRPr sz="1600">
                <a:solidFill>
                  <a:srgbClr val="494985"/>
                </a:solidFill>
                <a:latin typeface="Quicksand Light"/>
                <a:ea typeface="Quicksand Light"/>
                <a:cs typeface="Quicksand Light"/>
                <a:sym typeface="Quicksand Light"/>
              </a:defRPr>
            </a:lvl9pPr>
          </a:lstStyle>
          <a:p>
            <a:pPr indent="0" lvl="0" marL="0" rtl="0" algn="l">
              <a:spcBef>
                <a:spcPts val="0"/>
              </a:spcBef>
              <a:spcAft>
                <a:spcPts val="0"/>
              </a:spcAft>
              <a:buNone/>
            </a:pPr>
            <a:fld id="{00000000-1234-1234-1234-123412341234}" type="slidenum">
              <a:rPr lang="en-GB"/>
              <a:t>‹#›</a:t>
            </a:fld>
            <a:endParaRPr/>
          </a:p>
        </p:txBody>
      </p:sp>
      <p:sp>
        <p:nvSpPr>
          <p:cNvPr id="99" name="Google Shape;99;p18"/>
          <p:cNvSpPr txBox="1"/>
          <p:nvPr>
            <p:ph idx="2" type="body"/>
          </p:nvPr>
        </p:nvSpPr>
        <p:spPr>
          <a:xfrm>
            <a:off x="9473200" y="2340200"/>
            <a:ext cx="8193000" cy="7318200"/>
          </a:xfrm>
          <a:prstGeom prst="rect">
            <a:avLst/>
          </a:prstGeom>
          <a:ln>
            <a:noFill/>
          </a:ln>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100" name="Google Shape;100;p18"/>
          <p:cNvSpPr txBox="1"/>
          <p:nvPr>
            <p:ph idx="3" type="subTitle"/>
          </p:nvPr>
        </p:nvSpPr>
        <p:spPr>
          <a:xfrm>
            <a:off x="10515600" y="0"/>
            <a:ext cx="7129800" cy="628200"/>
          </a:xfrm>
          <a:prstGeom prst="rect">
            <a:avLst/>
          </a:prstGeom>
        </p:spPr>
        <p:txBody>
          <a:bodyPr anchorCtr="0" anchor="ctr" bIns="182850" lIns="182850" spcFirstLastPara="1" rIns="0" wrap="square" tIns="182850">
            <a:noAutofit/>
          </a:bodyPr>
          <a:lstStyle>
            <a:lvl1pPr lvl="0" rtl="0" algn="r">
              <a:lnSpc>
                <a:spcPct val="100000"/>
              </a:lnSpc>
              <a:spcBef>
                <a:spcPts val="0"/>
              </a:spcBef>
              <a:spcAft>
                <a:spcPts val="0"/>
              </a:spcAft>
              <a:buNone/>
              <a:defRPr b="1"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activity intro"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6" name="Shape 76"/>
        <p:cNvGrpSpPr/>
        <p:nvPr/>
      </p:nvGrpSpPr>
      <p:grpSpPr>
        <a:xfrm>
          <a:off x="0" y="0"/>
          <a:ext cx="0" cy="0"/>
          <a:chOff x="0" y="0"/>
          <a:chExt cx="0" cy="0"/>
        </a:xfrm>
      </p:grpSpPr>
      <p:sp>
        <p:nvSpPr>
          <p:cNvPr id="77" name="Google Shape;77;p14"/>
          <p:cNvSpPr txBox="1"/>
          <p:nvPr>
            <p:ph type="title"/>
          </p:nvPr>
        </p:nvSpPr>
        <p:spPr>
          <a:xfrm>
            <a:off x="917950" y="890050"/>
            <a:ext cx="16452000"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4400"/>
              <a:buFont typeface="Montserrat"/>
              <a:buNone/>
              <a:defRPr b="1" i="0" sz="44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9pPr>
          </a:lstStyle>
          <a:p/>
        </p:txBody>
      </p:sp>
      <p:sp>
        <p:nvSpPr>
          <p:cNvPr id="78" name="Google Shape;78;p14"/>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381000" lvl="4" marL="2286000" marR="0" rtl="0" algn="l">
              <a:lnSpc>
                <a:spcPct val="130000"/>
              </a:lnSpc>
              <a:spcBef>
                <a:spcPts val="16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5pPr>
            <a:lvl6pPr indent="-381000" lvl="5" marL="2743200" marR="0" rtl="0" algn="l">
              <a:lnSpc>
                <a:spcPct val="130000"/>
              </a:lnSpc>
              <a:spcBef>
                <a:spcPts val="12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6pPr>
            <a:lvl7pPr indent="-355600" lvl="6" marL="3200400" marR="0" rtl="0" algn="l">
              <a:lnSpc>
                <a:spcPct val="130000"/>
              </a:lnSpc>
              <a:spcBef>
                <a:spcPts val="12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7pPr>
            <a:lvl8pPr indent="-355600" lvl="7" marL="3657600" marR="0" rtl="0" algn="l">
              <a:lnSpc>
                <a:spcPct val="130000"/>
              </a:lnSpc>
              <a:spcBef>
                <a:spcPts val="8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8pPr>
            <a:lvl9pPr indent="-330200" lvl="8" marL="4114800" marR="0" rtl="0" algn="l">
              <a:lnSpc>
                <a:spcPct val="130000"/>
              </a:lnSpc>
              <a:spcBef>
                <a:spcPts val="800"/>
              </a:spcBef>
              <a:spcAft>
                <a:spcPts val="40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9pPr>
          </a:lstStyle>
          <a:p/>
        </p:txBody>
      </p:sp>
      <p:sp>
        <p:nvSpPr>
          <p:cNvPr id="79" name="Google Shape;79;p14"/>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0" name="Google Shape;80;p14"/>
          <p:cNvPicPr preferRelativeResize="0"/>
          <p:nvPr/>
        </p:nvPicPr>
        <p:blipFill rotWithShape="1">
          <a:blip r:embed="rId1">
            <a:alphaModFix/>
          </a:blip>
          <a:srcRect b="0" l="9" r="0" t="0"/>
          <a:stretch/>
        </p:blipFill>
        <p:spPr>
          <a:xfrm>
            <a:off x="17408298" y="9005906"/>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0">
          <p15:clr>
            <a:srgbClr val="EA4335"/>
          </p15:clr>
        </p15:guide>
        <p15:guide id="4" orient="horz" pos="1812">
          <p15:clr>
            <a:srgbClr val="EA4335"/>
          </p15:clr>
        </p15:guide>
        <p15:guide id="5" orient="horz" pos="5568">
          <p15:clr>
            <a:srgbClr val="EA4335"/>
          </p15:clr>
        </p15:guide>
        <p15:guide id="6" orient="horz" pos="6038">
          <p15:clr>
            <a:srgbClr val="EA4335"/>
          </p15:clr>
        </p15:guide>
        <p15:guide id="7" orient="horz" pos="1386">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 name="Shape 104"/>
        <p:cNvGrpSpPr/>
        <p:nvPr/>
      </p:nvGrpSpPr>
      <p:grpSpPr>
        <a:xfrm>
          <a:off x="0" y="0"/>
          <a:ext cx="0" cy="0"/>
          <a:chOff x="0" y="0"/>
          <a:chExt cx="0" cy="0"/>
        </a:xfrm>
      </p:grpSpPr>
      <p:sp>
        <p:nvSpPr>
          <p:cNvPr id="105" name="Google Shape;105;p19"/>
          <p:cNvSpPr txBox="1"/>
          <p:nvPr>
            <p:ph idx="4294967295" type="ctrTitle"/>
          </p:nvPr>
        </p:nvSpPr>
        <p:spPr>
          <a:xfrm>
            <a:off x="917950" y="2876300"/>
            <a:ext cx="164520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7000">
                <a:solidFill>
                  <a:srgbClr val="4B3241"/>
                </a:solidFill>
              </a:rPr>
              <a:t>Lesson 6: Network Speed and Performance</a:t>
            </a:r>
            <a:endParaRPr>
              <a:solidFill>
                <a:srgbClr val="4B3241"/>
              </a:solidFill>
            </a:endParaRPr>
          </a:p>
          <a:p>
            <a:pPr indent="0" lvl="0" marL="0" marR="0" rtl="0" algn="l">
              <a:lnSpc>
                <a:spcPct val="115000"/>
              </a:lnSpc>
              <a:spcBef>
                <a:spcPts val="0"/>
              </a:spcBef>
              <a:spcAft>
                <a:spcPts val="0"/>
              </a:spcAft>
              <a:buNone/>
            </a:pPr>
            <a:r>
              <a:t/>
            </a:r>
            <a:endParaRPr>
              <a:solidFill>
                <a:srgbClr val="4B3241"/>
              </a:solidFill>
            </a:endParaRPr>
          </a:p>
          <a:p>
            <a:pPr indent="0" lvl="0" marL="0" marR="0" rtl="0" algn="l">
              <a:lnSpc>
                <a:spcPct val="115000"/>
              </a:lnSpc>
              <a:spcBef>
                <a:spcPts val="0"/>
              </a:spcBef>
              <a:spcAft>
                <a:spcPts val="0"/>
              </a:spcAft>
              <a:buNone/>
            </a:pPr>
            <a:r>
              <a:rPr lang="en-GB" sz="3000">
                <a:solidFill>
                  <a:srgbClr val="4B3241"/>
                </a:solidFill>
              </a:rPr>
              <a:t>KS4 Networks</a:t>
            </a:r>
            <a:endParaRPr sz="3000">
              <a:solidFill>
                <a:srgbClr val="4B3241"/>
              </a:solidFill>
            </a:endParaRPr>
          </a:p>
        </p:txBody>
      </p:sp>
      <p:sp>
        <p:nvSpPr>
          <p:cNvPr id="106" name="Google Shape;106;p19"/>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Computing</a:t>
            </a:r>
            <a:endParaRPr>
              <a:solidFill>
                <a:srgbClr val="4B3241"/>
              </a:solidFill>
            </a:endParaRPr>
          </a:p>
        </p:txBody>
      </p:sp>
      <p:sp>
        <p:nvSpPr>
          <p:cNvPr id="107" name="Google Shape;107;p19"/>
          <p:cNvSpPr txBox="1"/>
          <p:nvPr>
            <p:ph idx="4294967295" type="subTitle"/>
          </p:nvPr>
        </p:nvSpPr>
        <p:spPr>
          <a:xfrm>
            <a:off x="917950" y="7906150"/>
            <a:ext cx="11057100" cy="123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Allen Heard</a:t>
            </a:r>
            <a:endParaRPr>
              <a:solidFill>
                <a:srgbClr val="4B3241"/>
              </a:solidFill>
            </a:endParaRPr>
          </a:p>
          <a:p>
            <a:pPr indent="0" lvl="0" marL="0" rtl="0" algn="l">
              <a:spcBef>
                <a:spcPts val="2000"/>
              </a:spcBef>
              <a:spcAft>
                <a:spcPts val="0"/>
              </a:spcAft>
              <a:buNone/>
            </a:pPr>
            <a:r>
              <a:t/>
            </a:r>
            <a:endParaRPr>
              <a:solidFill>
                <a:srgbClr val="4B3241"/>
              </a:solidFill>
            </a:endParaRPr>
          </a:p>
          <a:p>
            <a:pPr indent="0" lvl="0" marL="0" rtl="0" algn="l">
              <a:spcBef>
                <a:spcPts val="2000"/>
              </a:spcBef>
              <a:spcAft>
                <a:spcPts val="2000"/>
              </a:spcAft>
              <a:buNone/>
            </a:pPr>
            <a:r>
              <a:rPr i="1" lang="en-GB" sz="1500">
                <a:solidFill>
                  <a:srgbClr val="4B3241"/>
                </a:solidFill>
              </a:rPr>
              <a:t>   </a:t>
            </a:r>
            <a:r>
              <a:rPr i="1" lang="en-GB" sz="1500">
                <a:solidFill>
                  <a:srgbClr val="4B3241"/>
                </a:solidFill>
              </a:rPr>
              <a:t>Materials from the Teach Computing Curriculum created by the National Centre for Computing Education</a:t>
            </a:r>
            <a:endParaRPr i="1" sz="1500">
              <a:solidFill>
                <a:srgbClr val="4B3241"/>
              </a:solidFill>
            </a:endParaRPr>
          </a:p>
        </p:txBody>
      </p:sp>
      <p:sp>
        <p:nvSpPr>
          <p:cNvPr id="108" name="Google Shape;108;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09" name="Google Shape;109;p19"/>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4800">
                <a:solidFill>
                  <a:schemeClr val="dk2"/>
                </a:solidFill>
              </a:rPr>
              <a:t>Task 1 - True or false</a:t>
            </a:r>
            <a:endParaRPr sz="4800">
              <a:solidFill>
                <a:schemeClr val="dk2"/>
              </a:solidFill>
            </a:endParaRPr>
          </a:p>
        </p:txBody>
      </p:sp>
      <p:sp>
        <p:nvSpPr>
          <p:cNvPr id="115" name="Google Shape;115;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16" name="Google Shape;116;p20"/>
          <p:cNvSpPr txBox="1"/>
          <p:nvPr>
            <p:ph idx="1" type="body"/>
          </p:nvPr>
        </p:nvSpPr>
        <p:spPr>
          <a:xfrm>
            <a:off x="917950" y="2114300"/>
            <a:ext cx="16452000" cy="2091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t>Decide if the following statements about broadcast traffic are true or false.</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2000"/>
              </a:spcAft>
              <a:buNone/>
            </a:pPr>
            <a:r>
              <a:t/>
            </a:r>
            <a:endParaRPr sz="3500"/>
          </a:p>
        </p:txBody>
      </p:sp>
      <p:graphicFrame>
        <p:nvGraphicFramePr>
          <p:cNvPr id="117" name="Google Shape;117;p20"/>
          <p:cNvGraphicFramePr/>
          <p:nvPr/>
        </p:nvGraphicFramePr>
        <p:xfrm>
          <a:off x="952450" y="3372350"/>
          <a:ext cx="3000000" cy="3000000"/>
        </p:xfrm>
        <a:graphic>
          <a:graphicData uri="http://schemas.openxmlformats.org/drawingml/2006/table">
            <a:tbl>
              <a:tblPr>
                <a:noFill/>
                <a:tableStyleId>{9617566D-F8E7-46C3-A832-EEBF7B55BCE9}</a:tableStyleId>
              </a:tblPr>
              <a:tblGrid>
                <a:gridCol w="13430550"/>
                <a:gridCol w="2952450"/>
              </a:tblGrid>
              <a:tr h="627600">
                <a:tc>
                  <a:txBody>
                    <a:bodyPr/>
                    <a:lstStyle/>
                    <a:p>
                      <a:pPr indent="0" lvl="0" marL="0" rtl="0" algn="l">
                        <a:spcBef>
                          <a:spcPts val="0"/>
                        </a:spcBef>
                        <a:spcAft>
                          <a:spcPts val="0"/>
                        </a:spcAft>
                        <a:buNone/>
                      </a:pPr>
                      <a:r>
                        <a:rPr b="1" lang="en-GB" sz="2800">
                          <a:solidFill>
                            <a:srgbClr val="434343"/>
                          </a:solidFill>
                          <a:latin typeface="Montserrat"/>
                          <a:ea typeface="Montserrat"/>
                          <a:cs typeface="Montserrat"/>
                          <a:sym typeface="Montserrat"/>
                        </a:rPr>
                        <a:t>Statement</a:t>
                      </a:r>
                      <a:endParaRPr b="1" sz="2800">
                        <a:solidFill>
                          <a:srgbClr val="434343"/>
                        </a:solidFill>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rPr b="1" lang="en-GB" sz="2800">
                          <a:solidFill>
                            <a:srgbClr val="434343"/>
                          </a:solidFill>
                          <a:latin typeface="Montserrat"/>
                          <a:ea typeface="Montserrat"/>
                          <a:cs typeface="Montserrat"/>
                          <a:sym typeface="Montserrat"/>
                        </a:rPr>
                        <a:t>True or False?</a:t>
                      </a:r>
                      <a:endParaRPr b="1" sz="2800">
                        <a:solidFill>
                          <a:srgbClr val="434343"/>
                        </a:solidFill>
                        <a:latin typeface="Montserrat"/>
                        <a:ea typeface="Montserrat"/>
                        <a:cs typeface="Montserrat"/>
                        <a:sym typeface="Montserrat"/>
                      </a:endParaRPr>
                    </a:p>
                  </a:txBody>
                  <a:tcPr marT="91425" marB="91425" marR="91425" marL="91425"/>
                </a:tc>
              </a:tr>
              <a:tr h="381000">
                <a:tc>
                  <a:txBody>
                    <a:bodyPr/>
                    <a:lstStyle/>
                    <a:p>
                      <a:pPr indent="0" lvl="0" marL="0" rtl="0" algn="l">
                        <a:spcBef>
                          <a:spcPts val="0"/>
                        </a:spcBef>
                        <a:spcAft>
                          <a:spcPts val="0"/>
                        </a:spcAft>
                        <a:buNone/>
                      </a:pPr>
                      <a:r>
                        <a:rPr lang="en-GB" sz="2800">
                          <a:solidFill>
                            <a:srgbClr val="434343"/>
                          </a:solidFill>
                          <a:latin typeface="Montserrat"/>
                          <a:ea typeface="Montserrat"/>
                          <a:cs typeface="Montserrat"/>
                          <a:sym typeface="Montserrat"/>
                        </a:rPr>
                        <a:t>If there are too many computers added to a network, the amount of broadcast traffic reduces.</a:t>
                      </a:r>
                      <a:endParaRPr sz="2800">
                        <a:solidFill>
                          <a:srgbClr val="434343"/>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GB" sz="2800">
                          <a:solidFill>
                            <a:srgbClr val="434343"/>
                          </a:solidFill>
                          <a:latin typeface="Montserrat"/>
                          <a:ea typeface="Montserrat"/>
                          <a:cs typeface="Montserrat"/>
                          <a:sym typeface="Montserrat"/>
                        </a:rPr>
                        <a:t>Broadcast traffic can be controlled by moving from hubs to switches.</a:t>
                      </a:r>
                      <a:endParaRPr>
                        <a:solidFill>
                          <a:srgbClr val="434343"/>
                        </a:solidFill>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GB" sz="2800">
                          <a:solidFill>
                            <a:srgbClr val="434343"/>
                          </a:solidFill>
                          <a:latin typeface="Montserrat"/>
                          <a:ea typeface="Montserrat"/>
                          <a:cs typeface="Montserrat"/>
                          <a:sym typeface="Montserrat"/>
                        </a:rPr>
                        <a:t>Faulty devices have little to no impact on broadcast traffic.</a:t>
                      </a:r>
                      <a:endParaRPr>
                        <a:solidFill>
                          <a:srgbClr val="434343"/>
                        </a:solidFill>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1234150">
                <a:tc>
                  <a:txBody>
                    <a:bodyPr/>
                    <a:lstStyle/>
                    <a:p>
                      <a:pPr indent="0" lvl="0" marL="0" rtl="0" algn="l">
                        <a:lnSpc>
                          <a:spcPct val="130000"/>
                        </a:lnSpc>
                        <a:spcBef>
                          <a:spcPts val="0"/>
                        </a:spcBef>
                        <a:spcAft>
                          <a:spcPts val="0"/>
                        </a:spcAft>
                        <a:buNone/>
                      </a:pPr>
                      <a:r>
                        <a:rPr lang="en-GB" sz="2800">
                          <a:solidFill>
                            <a:srgbClr val="434343"/>
                          </a:solidFill>
                          <a:latin typeface="Montserrat"/>
                          <a:ea typeface="Montserrat"/>
                          <a:cs typeface="Montserrat"/>
                          <a:sym typeface="Montserrat"/>
                        </a:rPr>
                        <a:t>Broadcast is a method of transmitting a message to all nodes on the network simultaneously. </a:t>
                      </a:r>
                      <a:endParaRPr sz="2800">
                        <a:solidFill>
                          <a:srgbClr val="434343"/>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30000"/>
                        </a:lnSpc>
                        <a:spcBef>
                          <a:spcPts val="0"/>
                        </a:spcBef>
                        <a:spcAft>
                          <a:spcPts val="0"/>
                        </a:spcAft>
                        <a:buNone/>
                      </a:pPr>
                      <a:r>
                        <a:rPr lang="en-GB" sz="2800">
                          <a:solidFill>
                            <a:srgbClr val="434343"/>
                          </a:solidFill>
                          <a:latin typeface="Montserrat"/>
                          <a:ea typeface="Montserrat"/>
                          <a:cs typeface="Montserrat"/>
                          <a:sym typeface="Montserrat"/>
                        </a:rPr>
                        <a:t>ARP (address resolution protocol) is used to find devices and map IP addresses to hardware addresses.</a:t>
                      </a:r>
                      <a:endParaRPr sz="2800">
                        <a:solidFill>
                          <a:srgbClr val="434343"/>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1" name="Shape 121"/>
        <p:cNvGrpSpPr/>
        <p:nvPr/>
      </p:nvGrpSpPr>
      <p:grpSpPr>
        <a:xfrm>
          <a:off x="0" y="0"/>
          <a:ext cx="0" cy="0"/>
          <a:chOff x="0" y="0"/>
          <a:chExt cx="0" cy="0"/>
        </a:xfrm>
      </p:grpSpPr>
      <p:sp>
        <p:nvSpPr>
          <p:cNvPr id="122" name="Google Shape;122;p21"/>
          <p:cNvSpPr txBox="1"/>
          <p:nvPr>
            <p:ph type="title"/>
          </p:nvPr>
        </p:nvSpPr>
        <p:spPr>
          <a:xfrm>
            <a:off x="621800" y="639200"/>
            <a:ext cx="17042400" cy="1396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GB">
                <a:solidFill>
                  <a:srgbClr val="434343"/>
                </a:solidFill>
              </a:rPr>
              <a:t>Task 2: Advantages of a VLAN </a:t>
            </a:r>
            <a:endParaRPr>
              <a:solidFill>
                <a:srgbClr val="434343"/>
              </a:solidFill>
            </a:endParaRPr>
          </a:p>
        </p:txBody>
      </p:sp>
      <p:sp>
        <p:nvSpPr>
          <p:cNvPr id="123" name="Google Shape;123;p21"/>
          <p:cNvSpPr txBox="1"/>
          <p:nvPr>
            <p:ph idx="1" type="body"/>
          </p:nvPr>
        </p:nvSpPr>
        <p:spPr>
          <a:xfrm>
            <a:off x="621800" y="2340248"/>
            <a:ext cx="8193000" cy="7318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W</a:t>
            </a:r>
            <a:r>
              <a:rPr lang="en-GB"/>
              <a:t>rite down three advantages of a VLAN. </a:t>
            </a:r>
            <a:endParaRPr/>
          </a:p>
          <a:p>
            <a:pPr indent="0" lvl="0" marL="0" rtl="0" algn="l">
              <a:spcBef>
                <a:spcPts val="0"/>
              </a:spcBef>
              <a:spcAft>
                <a:spcPts val="0"/>
              </a:spcAft>
              <a:buNone/>
            </a:pPr>
            <a:r>
              <a:t/>
            </a:r>
            <a:endParaRPr/>
          </a:p>
          <a:p>
            <a:pPr indent="-431800" lvl="0" marL="457200" rtl="0" algn="l">
              <a:spcBef>
                <a:spcPts val="0"/>
              </a:spcBef>
              <a:spcAft>
                <a:spcPts val="0"/>
              </a:spcAft>
              <a:buSzPts val="3200"/>
              <a:buAutoNum type="arabicPeriod"/>
            </a:pPr>
            <a:r>
              <a:t/>
            </a:r>
            <a:endParaRPr/>
          </a:p>
          <a:p>
            <a:pPr indent="0" lvl="0" marL="457200" rtl="0" algn="l">
              <a:spcBef>
                <a:spcPts val="0"/>
              </a:spcBef>
              <a:spcAft>
                <a:spcPts val="0"/>
              </a:spcAft>
              <a:buNone/>
            </a:pPr>
            <a:r>
              <a:rPr lang="en-GB"/>
              <a:t> </a:t>
            </a:r>
            <a:endParaRPr/>
          </a:p>
          <a:p>
            <a:pPr indent="-431800" lvl="0" marL="457200" rtl="0" algn="l">
              <a:spcBef>
                <a:spcPts val="0"/>
              </a:spcBef>
              <a:spcAft>
                <a:spcPts val="0"/>
              </a:spcAft>
              <a:buSzPts val="3200"/>
              <a:buAutoNum type="arabicPeriod"/>
            </a:pPr>
            <a:r>
              <a:rPr lang="en-GB"/>
              <a:t> </a:t>
            </a:r>
            <a:endParaRPr/>
          </a:p>
          <a:p>
            <a:pPr indent="0" lvl="0" marL="457200" rtl="0" algn="l">
              <a:spcBef>
                <a:spcPts val="0"/>
              </a:spcBef>
              <a:spcAft>
                <a:spcPts val="0"/>
              </a:spcAft>
              <a:buNone/>
            </a:pPr>
            <a:r>
              <a:t/>
            </a:r>
            <a:endParaRPr/>
          </a:p>
          <a:p>
            <a:pPr indent="-431800" lvl="0" marL="457200" rtl="0" algn="l">
              <a:spcBef>
                <a:spcPts val="0"/>
              </a:spcBef>
              <a:spcAft>
                <a:spcPts val="0"/>
              </a:spcAft>
              <a:buSzPts val="3200"/>
              <a:buAutoNum type="arabicPeriod"/>
            </a:pP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914400" rtl="0" algn="l">
              <a:spcBef>
                <a:spcPts val="0"/>
              </a:spcBef>
              <a:spcAft>
                <a:spcPts val="0"/>
              </a:spcAft>
              <a:buNone/>
            </a:pPr>
            <a:r>
              <a:t/>
            </a:r>
            <a:endParaRPr/>
          </a:p>
          <a:p>
            <a:pPr indent="0" lvl="0" marL="914400" rtl="0" algn="l">
              <a:spcBef>
                <a:spcPts val="0"/>
              </a:spcBef>
              <a:spcAft>
                <a:spcPts val="0"/>
              </a:spcAft>
              <a:buNone/>
            </a:pPr>
            <a:r>
              <a:t/>
            </a:r>
            <a:endParaRPr/>
          </a:p>
        </p:txBody>
      </p:sp>
      <p:sp>
        <p:nvSpPr>
          <p:cNvPr id="124" name="Google Shape;124;p21"/>
          <p:cNvSpPr txBox="1"/>
          <p:nvPr/>
        </p:nvSpPr>
        <p:spPr>
          <a:xfrm>
            <a:off x="15690200" y="7312388"/>
            <a:ext cx="2812200" cy="152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Montserrat"/>
                <a:ea typeface="Montserrat"/>
                <a:cs typeface="Montserrat"/>
                <a:sym typeface="Montserrat"/>
              </a:rPr>
              <a:t>Credit: Pixabay</a:t>
            </a:r>
            <a:endParaRPr sz="1800">
              <a:latin typeface="Montserrat"/>
              <a:ea typeface="Montserrat"/>
              <a:cs typeface="Montserrat"/>
              <a:sym typeface="Montserrat"/>
            </a:endParaRPr>
          </a:p>
        </p:txBody>
      </p:sp>
      <p:pic>
        <p:nvPicPr>
          <p:cNvPr id="125" name="Google Shape;125;p21"/>
          <p:cNvPicPr preferRelativeResize="0"/>
          <p:nvPr/>
        </p:nvPicPr>
        <p:blipFill>
          <a:blip r:embed="rId3">
            <a:alphaModFix/>
          </a:blip>
          <a:stretch>
            <a:fillRect/>
          </a:stretch>
        </p:blipFill>
        <p:spPr>
          <a:xfrm>
            <a:off x="9336950" y="2774738"/>
            <a:ext cx="8172202" cy="4596842"/>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3 - Cyber attacks</a:t>
            </a:r>
            <a:endParaRPr>
              <a:solidFill>
                <a:schemeClr val="dk2"/>
              </a:solidFill>
            </a:endParaRPr>
          </a:p>
        </p:txBody>
      </p:sp>
      <p:sp>
        <p:nvSpPr>
          <p:cNvPr id="131" name="Google Shape;131;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32" name="Google Shape;132;p22"/>
          <p:cNvSpPr txBox="1"/>
          <p:nvPr>
            <p:ph idx="1" type="body"/>
          </p:nvPr>
        </p:nvSpPr>
        <p:spPr>
          <a:xfrm>
            <a:off x="917950" y="2114300"/>
            <a:ext cx="7902000" cy="2091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t>With computer networks being so prevalent in today’s modern world and almost ubiquitous access to the internet from computers and mobile devices, criminals have begun to target these networks far more frequently.</a:t>
            </a:r>
            <a:endParaRPr sz="3500"/>
          </a:p>
          <a:p>
            <a:pPr indent="0" lvl="0" marL="0" rtl="0" algn="l">
              <a:spcBef>
                <a:spcPts val="2000"/>
              </a:spcBef>
              <a:spcAft>
                <a:spcPts val="0"/>
              </a:spcAft>
              <a:buNone/>
            </a:pPr>
            <a:r>
              <a:t/>
            </a:r>
            <a:endParaRPr sz="3500"/>
          </a:p>
          <a:p>
            <a:pPr indent="0" lvl="0" marL="0" rtl="0" algn="l">
              <a:spcBef>
                <a:spcPts val="2000"/>
              </a:spcBef>
              <a:spcAft>
                <a:spcPts val="0"/>
              </a:spcAft>
              <a:buNone/>
            </a:pPr>
            <a:r>
              <a:t/>
            </a:r>
            <a:endParaRPr sz="3500"/>
          </a:p>
          <a:p>
            <a:pPr indent="0" lvl="0" marL="0" rtl="0" algn="l">
              <a:spcBef>
                <a:spcPts val="2000"/>
              </a:spcBef>
              <a:spcAft>
                <a:spcPts val="2000"/>
              </a:spcAft>
              <a:buNone/>
            </a:pPr>
            <a:r>
              <a:t/>
            </a:r>
            <a:endParaRPr sz="3500"/>
          </a:p>
        </p:txBody>
      </p:sp>
      <p:sp>
        <p:nvSpPr>
          <p:cNvPr id="133" name="Google Shape;133;p22"/>
          <p:cNvSpPr txBox="1"/>
          <p:nvPr>
            <p:ph idx="1" type="body"/>
          </p:nvPr>
        </p:nvSpPr>
        <p:spPr>
          <a:xfrm>
            <a:off x="9833350" y="2114300"/>
            <a:ext cx="7902000" cy="2091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t>Follow this link </a:t>
            </a:r>
            <a:r>
              <a:rPr b="1" lang="en-GB" sz="3500"/>
              <a:t>oaknat.uk/comp-cyberattacks</a:t>
            </a:r>
            <a:r>
              <a:rPr lang="en-GB" sz="3500"/>
              <a:t> and read some of the articles, then fill the table on the next slide.</a:t>
            </a:r>
            <a:endParaRPr sz="3500"/>
          </a:p>
          <a:p>
            <a:pPr indent="0" lvl="0" marL="0" rtl="0" algn="l">
              <a:spcBef>
                <a:spcPts val="2000"/>
              </a:spcBef>
              <a:spcAft>
                <a:spcPts val="0"/>
              </a:spcAft>
              <a:buNone/>
            </a:pPr>
            <a:r>
              <a:t/>
            </a:r>
            <a:endParaRPr sz="3500"/>
          </a:p>
          <a:p>
            <a:pPr indent="0" lvl="0" marL="0" rtl="0" algn="l">
              <a:spcBef>
                <a:spcPts val="2000"/>
              </a:spcBef>
              <a:spcAft>
                <a:spcPts val="2000"/>
              </a:spcAft>
              <a:buNone/>
            </a:pPr>
            <a:r>
              <a:t/>
            </a:r>
            <a:endParaRPr sz="3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3 - Cyber attacks</a:t>
            </a:r>
            <a:endParaRPr>
              <a:solidFill>
                <a:schemeClr val="dk2"/>
              </a:solidFill>
            </a:endParaRPr>
          </a:p>
        </p:txBody>
      </p:sp>
      <p:sp>
        <p:nvSpPr>
          <p:cNvPr id="139" name="Google Shape;139;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40" name="Google Shape;140;p23"/>
          <p:cNvSpPr txBox="1"/>
          <p:nvPr>
            <p:ph idx="1" type="body"/>
          </p:nvPr>
        </p:nvSpPr>
        <p:spPr>
          <a:xfrm>
            <a:off x="917950" y="2114300"/>
            <a:ext cx="16452000" cy="2091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t>Complete the tables on the next two slides.</a:t>
            </a:r>
            <a:endParaRPr sz="3500"/>
          </a:p>
          <a:p>
            <a:pPr indent="0" lvl="0" marL="0" rtl="0" algn="l">
              <a:spcBef>
                <a:spcPts val="2000"/>
              </a:spcBef>
              <a:spcAft>
                <a:spcPts val="0"/>
              </a:spcAft>
              <a:buNone/>
            </a:pPr>
            <a:r>
              <a:t/>
            </a:r>
            <a:endParaRPr sz="3500"/>
          </a:p>
          <a:p>
            <a:pPr indent="0" lvl="0" marL="0" rtl="0" algn="l">
              <a:spcBef>
                <a:spcPts val="2000"/>
              </a:spcBef>
              <a:spcAft>
                <a:spcPts val="2000"/>
              </a:spcAft>
              <a:buNone/>
            </a:pPr>
            <a:r>
              <a:t/>
            </a:r>
            <a:endParaRPr sz="3500"/>
          </a:p>
        </p:txBody>
      </p:sp>
      <p:graphicFrame>
        <p:nvGraphicFramePr>
          <p:cNvPr id="141" name="Google Shape;141;p23"/>
          <p:cNvGraphicFramePr/>
          <p:nvPr/>
        </p:nvGraphicFramePr>
        <p:xfrm>
          <a:off x="952450" y="3090475"/>
          <a:ext cx="3000000" cy="3000000"/>
        </p:xfrm>
        <a:graphic>
          <a:graphicData uri="http://schemas.openxmlformats.org/drawingml/2006/table">
            <a:tbl>
              <a:tblPr>
                <a:noFill/>
                <a:tableStyleId>{9617566D-F8E7-46C3-A832-EEBF7B55BCE9}</a:tableStyleId>
              </a:tblPr>
              <a:tblGrid>
                <a:gridCol w="16687025"/>
              </a:tblGrid>
              <a:tr h="995750">
                <a:tc>
                  <a:txBody>
                    <a:bodyPr/>
                    <a:lstStyle/>
                    <a:p>
                      <a:pPr indent="0" lvl="0" marL="0" rtl="0" algn="l">
                        <a:lnSpc>
                          <a:spcPct val="130000"/>
                        </a:lnSpc>
                        <a:spcBef>
                          <a:spcPts val="0"/>
                        </a:spcBef>
                        <a:spcAft>
                          <a:spcPts val="0"/>
                        </a:spcAft>
                        <a:buNone/>
                      </a:pPr>
                      <a:r>
                        <a:rPr b="1" lang="en-GB" sz="3200">
                          <a:solidFill>
                            <a:schemeClr val="dk2"/>
                          </a:solidFill>
                          <a:latin typeface="Montserrat"/>
                          <a:ea typeface="Montserrat"/>
                          <a:cs typeface="Montserrat"/>
                          <a:sym typeface="Montserrat"/>
                        </a:rPr>
                        <a:t>Why</a:t>
                      </a:r>
                      <a:r>
                        <a:rPr lang="en-GB" sz="3200">
                          <a:solidFill>
                            <a:schemeClr val="dk2"/>
                          </a:solidFill>
                          <a:latin typeface="Montserrat"/>
                          <a:ea typeface="Montserrat"/>
                          <a:cs typeface="Montserrat"/>
                          <a:sym typeface="Montserrat"/>
                        </a:rPr>
                        <a:t> do criminals target networks?</a:t>
                      </a:r>
                      <a:endParaRPr/>
                    </a:p>
                  </a:txBody>
                  <a:tcPr marT="91425" marB="91425" marR="91425" marL="91425"/>
                </a:tc>
              </a:tr>
              <a:tr h="995750">
                <a:tc>
                  <a:txBody>
                    <a:bodyPr/>
                    <a:lstStyle/>
                    <a:p>
                      <a:pPr indent="0" lvl="0" marL="0" rtl="0" algn="l">
                        <a:lnSpc>
                          <a:spcPct val="130000"/>
                        </a:lnSpc>
                        <a:spcBef>
                          <a:spcPts val="0"/>
                        </a:spcBef>
                        <a:spcAft>
                          <a:spcPts val="0"/>
                        </a:spcAft>
                        <a:buNone/>
                      </a:pPr>
                      <a:r>
                        <a:t/>
                      </a:r>
                      <a:endParaRPr b="1" sz="3200">
                        <a:solidFill>
                          <a:schemeClr val="dk2"/>
                        </a:solidFill>
                        <a:latin typeface="Montserrat"/>
                        <a:ea typeface="Montserrat"/>
                        <a:cs typeface="Montserrat"/>
                        <a:sym typeface="Montserrat"/>
                      </a:endParaRPr>
                    </a:p>
                  </a:txBody>
                  <a:tcPr marT="91425" marB="91425" marR="91425" marL="91425"/>
                </a:tc>
              </a:tr>
              <a:tr h="995750">
                <a:tc>
                  <a:txBody>
                    <a:bodyPr/>
                    <a:lstStyle/>
                    <a:p>
                      <a:pPr indent="0" lvl="0" marL="0" rtl="0" algn="l">
                        <a:lnSpc>
                          <a:spcPct val="130000"/>
                        </a:lnSpc>
                        <a:spcBef>
                          <a:spcPts val="0"/>
                        </a:spcBef>
                        <a:spcAft>
                          <a:spcPts val="0"/>
                        </a:spcAft>
                        <a:buNone/>
                      </a:pPr>
                      <a:r>
                        <a:t/>
                      </a:r>
                      <a:endParaRPr b="1" sz="3200">
                        <a:solidFill>
                          <a:schemeClr val="dk2"/>
                        </a:solidFill>
                        <a:latin typeface="Montserrat"/>
                        <a:ea typeface="Montserrat"/>
                        <a:cs typeface="Montserrat"/>
                        <a:sym typeface="Montserrat"/>
                      </a:endParaRPr>
                    </a:p>
                  </a:txBody>
                  <a:tcPr marT="91425" marB="91425" marR="91425" marL="91425"/>
                </a:tc>
              </a:tr>
              <a:tr h="995750">
                <a:tc>
                  <a:txBody>
                    <a:bodyPr/>
                    <a:lstStyle/>
                    <a:p>
                      <a:pPr indent="0" lvl="0" marL="0" rtl="0" algn="l">
                        <a:lnSpc>
                          <a:spcPct val="130000"/>
                        </a:lnSpc>
                        <a:spcBef>
                          <a:spcPts val="0"/>
                        </a:spcBef>
                        <a:spcAft>
                          <a:spcPts val="0"/>
                        </a:spcAft>
                        <a:buNone/>
                      </a:pPr>
                      <a:r>
                        <a:t/>
                      </a:r>
                      <a:endParaRPr b="1" sz="3200">
                        <a:solidFill>
                          <a:schemeClr val="dk2"/>
                        </a:solidFill>
                        <a:latin typeface="Montserrat"/>
                        <a:ea typeface="Montserrat"/>
                        <a:cs typeface="Montserrat"/>
                        <a:sym typeface="Montserrat"/>
                      </a:endParaRPr>
                    </a:p>
                  </a:txBody>
                  <a:tcPr marT="91425" marB="91425" marR="91425" marL="91425"/>
                </a:tc>
              </a:tr>
              <a:tr h="995750">
                <a:tc>
                  <a:txBody>
                    <a:bodyPr/>
                    <a:lstStyle/>
                    <a:p>
                      <a:pPr indent="0" lvl="0" marL="0" rtl="0" algn="l">
                        <a:spcBef>
                          <a:spcPts val="0"/>
                        </a:spcBef>
                        <a:spcAft>
                          <a:spcPts val="0"/>
                        </a:spcAft>
                        <a:buNone/>
                      </a:pPr>
                      <a:r>
                        <a:t/>
                      </a:r>
                      <a:endParaRPr/>
                    </a:p>
                  </a:txBody>
                  <a:tcPr marT="91425" marB="91425" marR="91425" marL="91425"/>
                </a:tc>
              </a:tr>
              <a:tr h="995750">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4"/>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3 - Cyber attacks</a:t>
            </a:r>
            <a:endParaRPr>
              <a:solidFill>
                <a:schemeClr val="dk2"/>
              </a:solidFill>
            </a:endParaRPr>
          </a:p>
        </p:txBody>
      </p:sp>
      <p:sp>
        <p:nvSpPr>
          <p:cNvPr id="147" name="Google Shape;147;p2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graphicFrame>
        <p:nvGraphicFramePr>
          <p:cNvPr id="148" name="Google Shape;148;p24"/>
          <p:cNvGraphicFramePr/>
          <p:nvPr/>
        </p:nvGraphicFramePr>
        <p:xfrm>
          <a:off x="952450" y="3090475"/>
          <a:ext cx="3000000" cy="3000000"/>
        </p:xfrm>
        <a:graphic>
          <a:graphicData uri="http://schemas.openxmlformats.org/drawingml/2006/table">
            <a:tbl>
              <a:tblPr>
                <a:noFill/>
                <a:tableStyleId>{9617566D-F8E7-46C3-A832-EEBF7B55BCE9}</a:tableStyleId>
              </a:tblPr>
              <a:tblGrid>
                <a:gridCol w="16687025"/>
              </a:tblGrid>
              <a:tr h="995750">
                <a:tc>
                  <a:txBody>
                    <a:bodyPr/>
                    <a:lstStyle/>
                    <a:p>
                      <a:pPr indent="0" lvl="0" marL="0" rtl="0" algn="l">
                        <a:lnSpc>
                          <a:spcPct val="130000"/>
                        </a:lnSpc>
                        <a:spcBef>
                          <a:spcPts val="0"/>
                        </a:spcBef>
                        <a:spcAft>
                          <a:spcPts val="0"/>
                        </a:spcAft>
                        <a:buNone/>
                      </a:pPr>
                      <a:r>
                        <a:rPr b="1" lang="en-GB" sz="3200">
                          <a:solidFill>
                            <a:schemeClr val="dk2"/>
                          </a:solidFill>
                          <a:latin typeface="Montserrat"/>
                          <a:ea typeface="Montserrat"/>
                          <a:cs typeface="Montserrat"/>
                          <a:sym typeface="Montserrat"/>
                        </a:rPr>
                        <a:t>How</a:t>
                      </a:r>
                      <a:r>
                        <a:rPr lang="en-GB" sz="3200">
                          <a:solidFill>
                            <a:schemeClr val="dk2"/>
                          </a:solidFill>
                          <a:latin typeface="Montserrat"/>
                          <a:ea typeface="Montserrat"/>
                          <a:cs typeface="Montserrat"/>
                          <a:sym typeface="Montserrat"/>
                        </a:rPr>
                        <a:t> do criminals target networks?</a:t>
                      </a:r>
                      <a:endParaRPr/>
                    </a:p>
                  </a:txBody>
                  <a:tcPr marT="91425" marB="91425" marR="91425" marL="91425"/>
                </a:tc>
              </a:tr>
              <a:tr h="995750">
                <a:tc>
                  <a:txBody>
                    <a:bodyPr/>
                    <a:lstStyle/>
                    <a:p>
                      <a:pPr indent="0" lvl="0" marL="0" rtl="0" algn="l">
                        <a:lnSpc>
                          <a:spcPct val="130000"/>
                        </a:lnSpc>
                        <a:spcBef>
                          <a:spcPts val="0"/>
                        </a:spcBef>
                        <a:spcAft>
                          <a:spcPts val="0"/>
                        </a:spcAft>
                        <a:buNone/>
                      </a:pPr>
                      <a:r>
                        <a:t/>
                      </a:r>
                      <a:endParaRPr b="1" sz="3200">
                        <a:solidFill>
                          <a:schemeClr val="dk2"/>
                        </a:solidFill>
                        <a:latin typeface="Montserrat"/>
                        <a:ea typeface="Montserrat"/>
                        <a:cs typeface="Montserrat"/>
                        <a:sym typeface="Montserrat"/>
                      </a:endParaRPr>
                    </a:p>
                  </a:txBody>
                  <a:tcPr marT="91425" marB="91425" marR="91425" marL="91425"/>
                </a:tc>
              </a:tr>
              <a:tr h="995750">
                <a:tc>
                  <a:txBody>
                    <a:bodyPr/>
                    <a:lstStyle/>
                    <a:p>
                      <a:pPr indent="0" lvl="0" marL="0" rtl="0" algn="l">
                        <a:lnSpc>
                          <a:spcPct val="130000"/>
                        </a:lnSpc>
                        <a:spcBef>
                          <a:spcPts val="0"/>
                        </a:spcBef>
                        <a:spcAft>
                          <a:spcPts val="0"/>
                        </a:spcAft>
                        <a:buNone/>
                      </a:pPr>
                      <a:r>
                        <a:t/>
                      </a:r>
                      <a:endParaRPr b="1" sz="3200">
                        <a:solidFill>
                          <a:schemeClr val="dk2"/>
                        </a:solidFill>
                        <a:latin typeface="Montserrat"/>
                        <a:ea typeface="Montserrat"/>
                        <a:cs typeface="Montserrat"/>
                        <a:sym typeface="Montserrat"/>
                      </a:endParaRPr>
                    </a:p>
                  </a:txBody>
                  <a:tcPr marT="91425" marB="91425" marR="91425" marL="91425"/>
                </a:tc>
              </a:tr>
              <a:tr h="995750">
                <a:tc>
                  <a:txBody>
                    <a:bodyPr/>
                    <a:lstStyle/>
                    <a:p>
                      <a:pPr indent="0" lvl="0" marL="0" rtl="0" algn="l">
                        <a:lnSpc>
                          <a:spcPct val="130000"/>
                        </a:lnSpc>
                        <a:spcBef>
                          <a:spcPts val="0"/>
                        </a:spcBef>
                        <a:spcAft>
                          <a:spcPts val="0"/>
                        </a:spcAft>
                        <a:buNone/>
                      </a:pPr>
                      <a:r>
                        <a:t/>
                      </a:r>
                      <a:endParaRPr b="1" sz="3200">
                        <a:solidFill>
                          <a:schemeClr val="dk2"/>
                        </a:solidFill>
                        <a:latin typeface="Montserrat"/>
                        <a:ea typeface="Montserrat"/>
                        <a:cs typeface="Montserrat"/>
                        <a:sym typeface="Montserrat"/>
                      </a:endParaRPr>
                    </a:p>
                  </a:txBody>
                  <a:tcPr marT="91425" marB="91425" marR="91425" marL="91425"/>
                </a:tc>
              </a:tr>
              <a:tr h="995750">
                <a:tc>
                  <a:txBody>
                    <a:bodyPr/>
                    <a:lstStyle/>
                    <a:p>
                      <a:pPr indent="0" lvl="0" marL="0" rtl="0" algn="l">
                        <a:spcBef>
                          <a:spcPts val="0"/>
                        </a:spcBef>
                        <a:spcAft>
                          <a:spcPts val="0"/>
                        </a:spcAft>
                        <a:buNone/>
                      </a:pPr>
                      <a:r>
                        <a:t/>
                      </a:r>
                      <a:endParaRPr/>
                    </a:p>
                  </a:txBody>
                  <a:tcPr marT="91425" marB="91425" marR="91425" marL="91425"/>
                </a:tc>
              </a:tr>
              <a:tr h="995750">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