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7714800" cx="137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30">
          <p15:clr>
            <a:srgbClr val="A4A3A4"/>
          </p15:clr>
        </p15:guide>
        <p15:guide id="2" pos="43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30" orient="horz"/>
        <p:guide pos="434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d9bd7e9f8_0_0:notes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d9bd7e9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bbe54e9ed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g8bbe54e9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bbe54e9ed_0_8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8bbe54e9e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0017" y="1116797"/>
            <a:ext cx="12848100" cy="30786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0004" y="4250940"/>
            <a:ext cx="12848100" cy="118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70004" y="1659091"/>
            <a:ext cx="12848100" cy="29451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100"/>
              <a:buNone/>
              <a:defRPr sz="18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70004" y="4728062"/>
            <a:ext cx="12848100" cy="19512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94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13117336" y="6688410"/>
            <a:ext cx="6708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8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9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/>
        </p:nvSpPr>
        <p:spPr>
          <a:xfrm>
            <a:off x="626414" y="577995"/>
            <a:ext cx="4902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GB" sz="33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0"/>
          <p:cNvSpPr txBox="1"/>
          <p:nvPr/>
        </p:nvSpPr>
        <p:spPr>
          <a:xfrm>
            <a:off x="626414" y="7115036"/>
            <a:ext cx="6129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7138238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21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70004" y="3226087"/>
            <a:ext cx="12848100" cy="12627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4" type="subTitle"/>
          </p:nvPr>
        </p:nvSpPr>
        <p:spPr>
          <a:xfrm>
            <a:off x="692077" y="4006566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subTitle"/>
          </p:nvPr>
        </p:nvSpPr>
        <p:spPr>
          <a:xfrm>
            <a:off x="692077" y="2157099"/>
            <a:ext cx="4717200" cy="6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subTitle"/>
          </p:nvPr>
        </p:nvSpPr>
        <p:spPr>
          <a:xfrm>
            <a:off x="7138276" y="2157099"/>
            <a:ext cx="4717200" cy="67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Google Shape;99;p23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5" type="subTitle"/>
          </p:nvPr>
        </p:nvSpPr>
        <p:spPr>
          <a:xfrm>
            <a:off x="692077" y="4428304"/>
            <a:ext cx="4717200" cy="6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7" type="subTitle"/>
          </p:nvPr>
        </p:nvSpPr>
        <p:spPr>
          <a:xfrm>
            <a:off x="7138276" y="4428304"/>
            <a:ext cx="4717200" cy="67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50" lIns="206450" spcFirstLastPara="1" rIns="206450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692077" y="2157099"/>
            <a:ext cx="59577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715524" y="5953903"/>
            <a:ext cx="59340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70004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86650" y="1728612"/>
            <a:ext cx="6031200" cy="51243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61950" lvl="0" marL="45720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70004" y="833351"/>
            <a:ext cx="4234200" cy="11334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70004" y="2084278"/>
            <a:ext cx="4234200" cy="47688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9235" y="675186"/>
            <a:ext cx="9601800" cy="61359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94000" y="-187"/>
            <a:ext cx="6894000" cy="771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00341" y="1849655"/>
            <a:ext cx="6099600" cy="2223300"/>
          </a:xfrm>
          <a:prstGeom prst="rect">
            <a:avLst/>
          </a:prstGeom>
        </p:spPr>
        <p:txBody>
          <a:bodyPr anchorCtr="0" anchor="b" bIns="137625" lIns="137625" spcFirstLastPara="1" rIns="137625" wrap="square" tIns="137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00341" y="4204367"/>
            <a:ext cx="6099600" cy="1852500"/>
          </a:xfrm>
          <a:prstGeom prst="rect">
            <a:avLst/>
          </a:prstGeom>
        </p:spPr>
        <p:txBody>
          <a:bodyPr anchorCtr="0" anchor="t" bIns="137625" lIns="137625" spcFirstLastPara="1" rIns="137625" wrap="square" tIns="1376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48144" y="1086049"/>
            <a:ext cx="5785800" cy="55422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400050" lvl="0" marL="45720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indent="-361950" lvl="1" marL="9144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70004" y="6345492"/>
            <a:ext cx="9045300" cy="9075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0004" y="667499"/>
            <a:ext cx="128481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0004" y="1728612"/>
            <a:ext cx="128481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7625" lIns="137625" spcFirstLastPara="1" rIns="137625" wrap="square" tIns="137625">
            <a:noAutofit/>
          </a:bodyPr>
          <a:lstStyle>
            <a:lvl1pPr indent="-400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indent="-361950" lvl="2" marL="1371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indent="-361950" lvl="3" marL="18288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indent="-361950" lvl="4" marL="22860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indent="-361950" lvl="5" marL="27432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indent="-361950" lvl="6" marL="32004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indent="-361950" lvl="7" marL="365760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indent="-361950" lvl="8" marL="411480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75399" y="6994417"/>
            <a:ext cx="82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92077" y="2157099"/>
            <a:ext cx="12403800" cy="4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idx="4294967295" type="ctrTitle"/>
          </p:nvPr>
        </p:nvSpPr>
        <p:spPr>
          <a:xfrm>
            <a:off x="692077" y="2157099"/>
            <a:ext cx="12403800" cy="279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Montserrat SemiBold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describe and classify 3-D shapes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7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Charlton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idx="12" type="sldNum"/>
          </p:nvPr>
        </p:nvSpPr>
        <p:spPr>
          <a:xfrm flipH="1">
            <a:off x="265945" y="7219874"/>
            <a:ext cx="9414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28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1336466" y="1645554"/>
            <a:ext cx="3891600" cy="38292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8295456" y="1645553"/>
            <a:ext cx="3891600" cy="36780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 txBox="1"/>
          <p:nvPr/>
        </p:nvSpPr>
        <p:spPr>
          <a:xfrm>
            <a:off x="1545015" y="1097945"/>
            <a:ext cx="37419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a curved surface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87" y="5331673"/>
            <a:ext cx="1830493" cy="129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584" y="5396382"/>
            <a:ext cx="2025895" cy="116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8436" y="5323641"/>
            <a:ext cx="1187062" cy="116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73984" y="5278784"/>
            <a:ext cx="1187058" cy="125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81745" y="5190527"/>
            <a:ext cx="1485139" cy="1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74760" y="5313941"/>
            <a:ext cx="1187058" cy="118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8"/>
          <p:cNvSpPr txBox="1"/>
          <p:nvPr/>
        </p:nvSpPr>
        <p:spPr>
          <a:xfrm>
            <a:off x="8103843" y="1097945"/>
            <a:ext cx="43965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no curved surface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223434" y="7278016"/>
            <a:ext cx="8142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29"/>
          <p:cNvSpPr/>
          <p:nvPr/>
        </p:nvSpPr>
        <p:spPr>
          <a:xfrm>
            <a:off x="567460" y="350614"/>
            <a:ext cx="130329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0" i="0" sz="1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1545015" y="2107705"/>
            <a:ext cx="4237200" cy="41880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/>
          <p:nvPr/>
        </p:nvSpPr>
        <p:spPr>
          <a:xfrm>
            <a:off x="7856174" y="2107705"/>
            <a:ext cx="4237200" cy="41880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9"/>
          <p:cNvSpPr txBox="1"/>
          <p:nvPr/>
        </p:nvSpPr>
        <p:spPr>
          <a:xfrm>
            <a:off x="1545015" y="1341794"/>
            <a:ext cx="37419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a curved surface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5006" y="2709517"/>
            <a:ext cx="1830493" cy="129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6897" y="2774245"/>
            <a:ext cx="2025895" cy="116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8130" y="4311107"/>
            <a:ext cx="1187062" cy="1167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6897" y="4266250"/>
            <a:ext cx="1187058" cy="125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52185" y="4311100"/>
            <a:ext cx="1485139" cy="1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3942" y="4301439"/>
            <a:ext cx="1187058" cy="118705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/>
        </p:nvSpPr>
        <p:spPr>
          <a:xfrm>
            <a:off x="8103843" y="1341794"/>
            <a:ext cx="43965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225" lIns="103225" spcFirstLastPara="1" rIns="103225" wrap="square" tIns="103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no curved surface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