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7714800" cx="137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d485a4ba6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8d485a4b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dcaa738fb_0_37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8dcaa738f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eb5800998_0_68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8eb580099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ecb2c6c88_0_89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8ecb2c6c8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ecb2c6c88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8ecb2c6c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92077" y="2157099"/>
            <a:ext cx="12403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  <a:defRPr b="0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None/>
              <a:defRPr sz="27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6" y="5426306"/>
            <a:ext cx="3539188" cy="19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3117336" y="6688410"/>
            <a:ext cx="670500" cy="10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692077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3" type="subTitle"/>
          </p:nvPr>
        </p:nvSpPr>
        <p:spPr>
          <a:xfrm>
            <a:off x="7138276" y="2157099"/>
            <a:ext cx="4717200" cy="6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5" type="subTitle"/>
          </p:nvPr>
        </p:nvSpPr>
        <p:spPr>
          <a:xfrm>
            <a:off x="692077" y="4428304"/>
            <a:ext cx="4717200" cy="68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6" type="body"/>
          </p:nvPr>
        </p:nvSpPr>
        <p:spPr>
          <a:xfrm>
            <a:off x="692077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7" type="subTitle"/>
          </p:nvPr>
        </p:nvSpPr>
        <p:spPr>
          <a:xfrm>
            <a:off x="7138276" y="4428304"/>
            <a:ext cx="4717200" cy="68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8" type="body"/>
          </p:nvPr>
        </p:nvSpPr>
        <p:spPr>
          <a:xfrm>
            <a:off x="7138276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692077" y="669561"/>
            <a:ext cx="59577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739236" y="1649491"/>
            <a:ext cx="123567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" type="subTitle"/>
          </p:nvPr>
        </p:nvSpPr>
        <p:spPr>
          <a:xfrm>
            <a:off x="715524" y="5953903"/>
            <a:ext cx="5934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457200" lvl="1" marL="9144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600"/>
          </a:p>
        </p:txBody>
      </p:sp>
      <p:sp>
        <p:nvSpPr>
          <p:cNvPr id="23" name="Google Shape;23;p5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600"/>
          </a:p>
        </p:txBody>
      </p:sp>
      <p:sp>
        <p:nvSpPr>
          <p:cNvPr id="26" name="Google Shape;26;p6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/>
          </a:p>
        </p:txBody>
      </p:sp>
      <p:sp>
        <p:nvSpPr>
          <p:cNvPr id="29" name="Google Shape;29;p7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600"/>
          </a:p>
        </p:txBody>
      </p:sp>
      <p:sp>
        <p:nvSpPr>
          <p:cNvPr id="32" name="Google Shape;32;p8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692077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7138238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9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692077" y="3104931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4" type="subTitle"/>
          </p:nvPr>
        </p:nvSpPr>
        <p:spPr>
          <a:xfrm>
            <a:off x="692077" y="4006566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5" type="body"/>
          </p:nvPr>
        </p:nvSpPr>
        <p:spPr>
          <a:xfrm>
            <a:off x="692077" y="4954399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6" type="subTitle"/>
          </p:nvPr>
        </p:nvSpPr>
        <p:spPr>
          <a:xfrm>
            <a:off x="8377333" y="4766310"/>
            <a:ext cx="47187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7" type="subTitle"/>
          </p:nvPr>
        </p:nvSpPr>
        <p:spPr>
          <a:xfrm>
            <a:off x="8377333" y="5526052"/>
            <a:ext cx="4718700" cy="59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  <a:defRPr b="1" i="0" sz="5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2077" y="2157099"/>
            <a:ext cx="124038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31800" lvl="2" marL="13716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31800" lvl="3" marL="18288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0050" lvl="4" marL="22860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0050" lvl="5" marL="27432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74650" lvl="6" marL="3200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74650" lvl="7" marL="36576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54">
          <p15:clr>
            <a:srgbClr val="EA4335"/>
          </p15:clr>
        </p15:guide>
        <p15:guide id="2" pos="12374">
          <p15:clr>
            <a:srgbClr val="EA4335"/>
          </p15:clr>
        </p15:guide>
        <p15:guide id="3" orient="horz" pos="631">
          <p15:clr>
            <a:srgbClr val="EA4335"/>
          </p15:clr>
        </p15:guide>
        <p15:guide id="4" orient="horz" pos="2038">
          <p15:clr>
            <a:srgbClr val="EA4335"/>
          </p15:clr>
        </p15:guide>
        <p15:guide id="5" orient="horz" pos="6264">
          <p15:clr>
            <a:srgbClr val="EA4335"/>
          </p15:clr>
        </p15:guide>
        <p15:guide id="6" orient="horz" pos="6793">
          <p15:clr>
            <a:srgbClr val="EA4335"/>
          </p15:clr>
        </p15:guide>
        <p15:guide id="7" orient="horz" pos="1558">
          <p15:clr>
            <a:srgbClr val="EA4335"/>
          </p15:clr>
        </p15:guide>
        <p15:guide id="8" pos="6283">
          <p15:clr>
            <a:srgbClr val="EA4335"/>
          </p15:clr>
        </p15:guide>
        <p15:guide id="9" pos="674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4294967295" type="ctrTitle"/>
          </p:nvPr>
        </p:nvSpPr>
        <p:spPr>
          <a:xfrm>
            <a:off x="494093" y="2157099"/>
            <a:ext cx="12799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Solving comparison problems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5" name="Google Shape;75;p15"/>
          <p:cNvSpPr txBox="1"/>
          <p:nvPr>
            <p:ph idx="4294967295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6" name="Google Shape;76;p15"/>
          <p:cNvSpPr txBox="1"/>
          <p:nvPr>
            <p:ph idx="4294967295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100">
                <a:solidFill>
                  <a:srgbClr val="4B3241"/>
                </a:solidFill>
              </a:rPr>
              <a:t>Mrs Bramble and Miss Sidhu </a:t>
            </a:r>
            <a:endParaRPr sz="3100">
              <a:solidFill>
                <a:srgbClr val="4B3241"/>
              </a:solidFill>
            </a:endParaRPr>
          </a:p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00" y="1265725"/>
            <a:ext cx="6084849" cy="322903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7917700" y="1858425"/>
            <a:ext cx="5579100" cy="29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Create addition and subtraction equations for this word problem. 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 b="0" l="43813" r="0" t="76630"/>
          <a:stretch/>
        </p:blipFill>
        <p:spPr>
          <a:xfrm>
            <a:off x="692079" y="4494749"/>
            <a:ext cx="5912327" cy="11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b="0" l="43813" r="0" t="76630"/>
          <a:stretch/>
        </p:blipFill>
        <p:spPr>
          <a:xfrm>
            <a:off x="2852429" y="5941149"/>
            <a:ext cx="5912327" cy="114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6"/>
          <p:cNvCxnSpPr/>
          <p:nvPr/>
        </p:nvCxnSpPr>
        <p:spPr>
          <a:xfrm>
            <a:off x="4707850" y="6538550"/>
            <a:ext cx="15900" cy="213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" name="Google Shape;89;p16"/>
          <p:cNvCxnSpPr/>
          <p:nvPr/>
        </p:nvCxnSpPr>
        <p:spPr>
          <a:xfrm flipH="1" rot="10800000">
            <a:off x="4639600" y="6643225"/>
            <a:ext cx="141300" cy="3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00" y="1186325"/>
            <a:ext cx="6371750" cy="32044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7761525" y="1743725"/>
            <a:ext cx="5579100" cy="29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Montserrat"/>
                <a:ea typeface="Montserrat"/>
                <a:cs typeface="Montserrat"/>
                <a:sym typeface="Montserrat"/>
              </a:rPr>
              <a:t>Create addition and subtraction equations for this word problem. 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4">
            <a:alphaModFix/>
          </a:blip>
          <a:srcRect b="0" l="43813" r="0" t="76630"/>
          <a:stretch/>
        </p:blipFill>
        <p:spPr>
          <a:xfrm>
            <a:off x="692079" y="4494749"/>
            <a:ext cx="5912327" cy="11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4">
            <a:alphaModFix/>
          </a:blip>
          <a:srcRect b="0" l="43813" r="0" t="76630"/>
          <a:stretch/>
        </p:blipFill>
        <p:spPr>
          <a:xfrm>
            <a:off x="2852429" y="5941149"/>
            <a:ext cx="5912327" cy="114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7"/>
          <p:cNvCxnSpPr/>
          <p:nvPr/>
        </p:nvCxnSpPr>
        <p:spPr>
          <a:xfrm>
            <a:off x="4707850" y="6538550"/>
            <a:ext cx="15900" cy="213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17"/>
          <p:cNvCxnSpPr/>
          <p:nvPr/>
        </p:nvCxnSpPr>
        <p:spPr>
          <a:xfrm flipH="1" rot="10800000">
            <a:off x="4639600" y="6643225"/>
            <a:ext cx="141300" cy="3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8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Support 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25" y="16161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820" y="29895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520" y="29895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0220" y="29895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8920" y="29895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7620" y="29895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6320" y="29895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5020" y="29895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20" y="29895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2420" y="29895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8545" y="29895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34670" y="29895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63370" y="29895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525" y="16161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0225" y="16161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925" y="16161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7625" y="16161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325" y="16161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5025" y="16161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3725" y="16161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425" y="16161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8550" y="16161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9825" y="16161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8525" y="161614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820" y="543669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520" y="543669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0220" y="543669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8920" y="543669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7620" y="543669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6320" y="543669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5020" y="543669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20" y="543669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2420" y="543669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8545" y="543669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34670" y="543669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63370" y="5436694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25" y="4213132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525" y="4213132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0225" y="4213132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925" y="4213132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7625" y="4213132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325" y="4213132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5025" y="4213132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3725" y="4213132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425" y="4213132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8550" y="4213132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9825" y="4213132"/>
            <a:ext cx="1028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8525" y="4213132"/>
            <a:ext cx="10287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Support 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62" name="Google Shape;16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15794"/>
            <a:ext cx="13483200" cy="132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322544"/>
            <a:ext cx="13483200" cy="1326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