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5" Type="http://schemas.openxmlformats.org/officeDocument/2006/relationships/image" Target="../media/image10.png"/><Relationship Id="rId14" Type="http://schemas.openxmlformats.org/officeDocument/2006/relationships/image" Target="../media/image13.png"/><Relationship Id="rId16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11" Type="http://schemas.openxmlformats.org/officeDocument/2006/relationships/image" Target="../media/image10.png"/><Relationship Id="rId22" Type="http://schemas.openxmlformats.org/officeDocument/2006/relationships/image" Target="../media/image18.png"/><Relationship Id="rId10" Type="http://schemas.openxmlformats.org/officeDocument/2006/relationships/image" Target="../media/image13.png"/><Relationship Id="rId21" Type="http://schemas.openxmlformats.org/officeDocument/2006/relationships/image" Target="../media/image9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5" Type="http://schemas.openxmlformats.org/officeDocument/2006/relationships/image" Target="../media/image27.png"/><Relationship Id="rId14" Type="http://schemas.openxmlformats.org/officeDocument/2006/relationships/image" Target="../media/image30.png"/><Relationship Id="rId17" Type="http://schemas.openxmlformats.org/officeDocument/2006/relationships/image" Target="../media/image17.png"/><Relationship Id="rId16" Type="http://schemas.openxmlformats.org/officeDocument/2006/relationships/image" Target="../media/image15.png"/><Relationship Id="rId5" Type="http://schemas.openxmlformats.org/officeDocument/2006/relationships/image" Target="../media/image12.png"/><Relationship Id="rId19" Type="http://schemas.openxmlformats.org/officeDocument/2006/relationships/image" Target="../media/image33.png"/><Relationship Id="rId6" Type="http://schemas.openxmlformats.org/officeDocument/2006/relationships/image" Target="../media/image8.png"/><Relationship Id="rId18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4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Relationship Id="rId14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Find missing angles in a triangle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0" name="Google Shape;30;p5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Clasper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4" y="446400"/>
            <a:ext cx="80046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Find missing angles in a triangle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971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4793427" y="97695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4789201" y="787912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Find the missing angle in each of the isosceles triangles.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58973" y="1403212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651134" y="1403212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2755967" y="1403211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960417" y="1947504"/>
            <a:ext cx="241577" cy="1320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576860" y="2286000"/>
            <a:ext cx="145812" cy="1106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086897" y="1403211"/>
            <a:ext cx="339213" cy="1748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2086897" y="2079523"/>
            <a:ext cx="184355" cy="12328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965590" y="1547404"/>
            <a:ext cx="285821" cy="1328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2985193" y="1570151"/>
            <a:ext cx="212923" cy="16431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3432830" y="2020529"/>
            <a:ext cx="232144" cy="1427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63" y="1285329"/>
            <a:ext cx="3552047" cy="93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205" y="3100543"/>
            <a:ext cx="3552047" cy="130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07600" y="3150070"/>
            <a:ext cx="1388562" cy="1309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1765" y="1642576"/>
            <a:ext cx="1291728" cy="146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17862" y="1589063"/>
            <a:ext cx="1220962" cy="158371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576860" y="1273904"/>
            <a:ext cx="364610" cy="607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708556" y="1959866"/>
            <a:ext cx="241577" cy="1072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48688" y="1579538"/>
            <a:ext cx="145874" cy="139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1612644" y="1925004"/>
            <a:ext cx="145874" cy="139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2500147" y="1234655"/>
            <a:ext cx="251593" cy="16855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2388234" y="1564130"/>
            <a:ext cx="251593" cy="1160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3270329" y="1561277"/>
            <a:ext cx="251593" cy="1094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2806915" y="1664479"/>
            <a:ext cx="251593" cy="1094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997586" y="3993185"/>
            <a:ext cx="241577" cy="1072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1851089" y="3458070"/>
            <a:ext cx="133631" cy="2158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1374527" y="3051233"/>
            <a:ext cx="133631" cy="2158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2638322" y="4107611"/>
            <a:ext cx="149543" cy="1341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3163496" y="3616375"/>
            <a:ext cx="149543" cy="1341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3757767" y="3916607"/>
            <a:ext cx="241577" cy="1743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5526527" y="2666087"/>
            <a:ext cx="241577" cy="1743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5738567" y="1970535"/>
            <a:ext cx="117517" cy="28688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5842513" y="2718543"/>
            <a:ext cx="241577" cy="1342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6767615" y="1617438"/>
            <a:ext cx="309460" cy="3075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7652009" y="2024215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7538206" y="2521102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6313165" y="3857192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601883" y="3267066"/>
            <a:ext cx="395703" cy="2433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484731" y="3267066"/>
            <a:ext cx="395703" cy="2433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 txBox="1"/>
          <p:nvPr/>
        </p:nvSpPr>
        <p:spPr>
          <a:xfrm>
            <a:off x="1129999" y="1530741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92°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508443" y="1876814"/>
            <a:ext cx="501444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1482407" y="1873649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47°</a:t>
            </a:r>
            <a:endParaRPr/>
          </a:p>
        </p:txBody>
      </p:sp>
      <p:sp>
        <p:nvSpPr>
          <p:cNvPr id="81" name="Google Shape;81;p6"/>
          <p:cNvSpPr txBox="1"/>
          <p:nvPr/>
        </p:nvSpPr>
        <p:spPr>
          <a:xfrm>
            <a:off x="2319005" y="1508467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31°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2638956" y="1600778"/>
            <a:ext cx="501444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3186929" y="1527709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28°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1658357" y="3418617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35°</a:t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779030" y="3923639"/>
            <a:ext cx="501444" cy="24622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6"/>
          <p:cNvSpPr txBox="1"/>
          <p:nvPr/>
        </p:nvSpPr>
        <p:spPr>
          <a:xfrm>
            <a:off x="2540344" y="4047210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47°</a:t>
            </a:r>
            <a:endParaRPr/>
          </a:p>
        </p:txBody>
      </p:sp>
      <p:sp>
        <p:nvSpPr>
          <p:cNvPr id="87" name="Google Shape;87;p6"/>
          <p:cNvSpPr txBox="1"/>
          <p:nvPr/>
        </p:nvSpPr>
        <p:spPr>
          <a:xfrm>
            <a:off x="2965590" y="3552099"/>
            <a:ext cx="501444" cy="2462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3751555" y="396930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109°</a:t>
            </a:r>
            <a:endParaRPr/>
          </a:p>
        </p:txBody>
      </p:sp>
      <p:sp>
        <p:nvSpPr>
          <p:cNvPr id="89" name="Google Shape;89;p6"/>
          <p:cNvSpPr txBox="1"/>
          <p:nvPr/>
        </p:nvSpPr>
        <p:spPr>
          <a:xfrm>
            <a:off x="5422622" y="267458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68°</a:t>
            </a:r>
            <a:endParaRPr/>
          </a:p>
        </p:txBody>
      </p:sp>
      <p:sp>
        <p:nvSpPr>
          <p:cNvPr id="90" name="Google Shape;90;p6"/>
          <p:cNvSpPr txBox="1"/>
          <p:nvPr/>
        </p:nvSpPr>
        <p:spPr>
          <a:xfrm>
            <a:off x="5538687" y="1954366"/>
            <a:ext cx="501444" cy="2462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5777249" y="2709919"/>
            <a:ext cx="501444" cy="24622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7538206" y="200851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44°</a:t>
            </a:r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7385256" y="2524666"/>
            <a:ext cx="501444" cy="24622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6172771" y="3887728"/>
            <a:ext cx="501444" cy="24622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 rot="-9246629">
            <a:off x="5503335" y="2202852"/>
            <a:ext cx="2616012" cy="707726"/>
          </a:xfrm>
          <a:prstGeom prst="triangle">
            <a:avLst>
              <a:gd fmla="val 53383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-2332752">
            <a:off x="5655016" y="2732485"/>
            <a:ext cx="2459256" cy="95816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458974" y="446400"/>
            <a:ext cx="800769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Find missing angles in a triangle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Find the missing angles in each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4830449" y="924806"/>
            <a:ext cx="398869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52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 rot="-1361692">
            <a:off x="6783302" y="3236795"/>
            <a:ext cx="177146" cy="1349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08" y="1548056"/>
            <a:ext cx="1385192" cy="1442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7"/>
          <p:cNvGrpSpPr/>
          <p:nvPr/>
        </p:nvGrpSpPr>
        <p:grpSpPr>
          <a:xfrm>
            <a:off x="2095406" y="1507277"/>
            <a:ext cx="5230817" cy="2126589"/>
            <a:chOff x="2084315" y="1693927"/>
            <a:chExt cx="5230817" cy="2126589"/>
          </a:xfrm>
        </p:grpSpPr>
        <p:sp>
          <p:nvSpPr>
            <p:cNvPr id="109" name="Google Shape;109;p7"/>
            <p:cNvSpPr/>
            <p:nvPr/>
          </p:nvSpPr>
          <p:spPr>
            <a:xfrm rot="8638465">
              <a:off x="2978068" y="1912365"/>
              <a:ext cx="1088549" cy="1063293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" name="Google Shape;110;p7"/>
            <p:cNvGrpSpPr/>
            <p:nvPr/>
          </p:nvGrpSpPr>
          <p:grpSpPr>
            <a:xfrm>
              <a:off x="2084315" y="1696158"/>
              <a:ext cx="5230817" cy="2124359"/>
              <a:chOff x="2084315" y="1696158"/>
              <a:chExt cx="5230817" cy="2124359"/>
            </a:xfrm>
          </p:grpSpPr>
          <p:sp>
            <p:nvSpPr>
              <p:cNvPr id="111" name="Google Shape;111;p7"/>
              <p:cNvSpPr txBox="1"/>
              <p:nvPr/>
            </p:nvSpPr>
            <p:spPr>
              <a:xfrm rot="4453938">
                <a:off x="3634843" y="2110318"/>
                <a:ext cx="198567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  <p:sp>
            <p:nvSpPr>
              <p:cNvPr id="112" name="Google Shape;112;p7"/>
              <p:cNvSpPr txBox="1"/>
              <p:nvPr/>
            </p:nvSpPr>
            <p:spPr>
              <a:xfrm rot="-9179335">
                <a:off x="3135430" y="2418495"/>
                <a:ext cx="198567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  <p:sp>
            <p:nvSpPr>
              <p:cNvPr id="113" name="Google Shape;113;p7"/>
              <p:cNvSpPr/>
              <p:nvPr/>
            </p:nvSpPr>
            <p:spPr>
              <a:xfrm rot="8638465">
                <a:off x="3520846" y="2602750"/>
                <a:ext cx="391286" cy="249808"/>
              </a:xfrm>
              <a:prstGeom prst="arc">
                <a:avLst>
                  <a:gd fmla="val 2009154" name="adj1"/>
                  <a:gd fmla="val 9028651" name="adj2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31001">
                <a:off x="2571077" y="2237960"/>
                <a:ext cx="391286" cy="249808"/>
              </a:xfrm>
              <a:prstGeom prst="arc">
                <a:avLst>
                  <a:gd fmla="val 1004913" name="adj1"/>
                  <a:gd fmla="val 9246438" name="adj2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5" name="Google Shape;115;p7"/>
              <p:cNvCxnSpPr/>
              <p:nvPr/>
            </p:nvCxnSpPr>
            <p:spPr>
              <a:xfrm flipH="1" rot="-2161535">
                <a:off x="1899579" y="2264286"/>
                <a:ext cx="1931929" cy="1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6" name="Google Shape;116;p7"/>
              <p:cNvSpPr txBox="1"/>
              <p:nvPr/>
            </p:nvSpPr>
            <p:spPr>
              <a:xfrm rot="10800000">
                <a:off x="7109363" y="2863070"/>
                <a:ext cx="205769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  <p:sp>
            <p:nvSpPr>
              <p:cNvPr id="117" name="Google Shape;117;p7"/>
              <p:cNvSpPr txBox="1"/>
              <p:nvPr/>
            </p:nvSpPr>
            <p:spPr>
              <a:xfrm rot="6312358">
                <a:off x="6315805" y="3521236"/>
                <a:ext cx="205769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</p:grpSp>
      </p:grpSp>
      <p:sp>
        <p:nvSpPr>
          <p:cNvPr id="118" name="Google Shape;118;p7"/>
          <p:cNvSpPr/>
          <p:nvPr/>
        </p:nvSpPr>
        <p:spPr>
          <a:xfrm>
            <a:off x="860345" y="3130883"/>
            <a:ext cx="1011723" cy="101820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7"/>
          <p:cNvCxnSpPr>
            <a:stCxn id="118" idx="4"/>
          </p:cNvCxnSpPr>
          <p:nvPr/>
        </p:nvCxnSpPr>
        <p:spPr>
          <a:xfrm rot="10800000">
            <a:off x="321368" y="4149085"/>
            <a:ext cx="1550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7"/>
          <p:cNvSpPr txBox="1"/>
          <p:nvPr/>
        </p:nvSpPr>
        <p:spPr>
          <a:xfrm rot="3901100">
            <a:off x="1512809" y="3493146"/>
            <a:ext cx="217764" cy="314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 rot="7021519">
            <a:off x="982930" y="3510474"/>
            <a:ext cx="217764" cy="314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1239129" y="3975328"/>
            <a:ext cx="197115" cy="34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123" name="Google Shape;123;p7"/>
          <p:cNvSpPr/>
          <p:nvPr/>
        </p:nvSpPr>
        <p:spPr>
          <a:xfrm rot="775060">
            <a:off x="3336370" y="3086904"/>
            <a:ext cx="292740" cy="311123"/>
          </a:xfrm>
          <a:prstGeom prst="arc">
            <a:avLst>
              <a:gd fmla="val 7817197" name="adj1"/>
              <a:gd fmla="val 4457931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7"/>
          <p:cNvGrpSpPr/>
          <p:nvPr/>
        </p:nvGrpSpPr>
        <p:grpSpPr>
          <a:xfrm rot="1426643">
            <a:off x="2760177" y="3170489"/>
            <a:ext cx="1011723" cy="1191961"/>
            <a:chOff x="7257349" y="1548056"/>
            <a:chExt cx="1019175" cy="1086885"/>
          </a:xfrm>
        </p:grpSpPr>
        <p:sp>
          <p:nvSpPr>
            <p:cNvPr id="125" name="Google Shape;125;p7"/>
            <p:cNvSpPr/>
            <p:nvPr/>
          </p:nvSpPr>
          <p:spPr>
            <a:xfrm>
              <a:off x="7257349" y="1548056"/>
              <a:ext cx="1019175" cy="92844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 txBox="1"/>
            <p:nvPr/>
          </p:nvSpPr>
          <p:spPr>
            <a:xfrm rot="3901100">
              <a:off x="7925018" y="1863361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27" name="Google Shape;127;p7"/>
            <p:cNvSpPr txBox="1"/>
            <p:nvPr/>
          </p:nvSpPr>
          <p:spPr>
            <a:xfrm rot="7021519">
              <a:off x="7391237" y="1879161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28" name="Google Shape;128;p7"/>
            <p:cNvSpPr txBox="1"/>
            <p:nvPr/>
          </p:nvSpPr>
          <p:spPr>
            <a:xfrm>
              <a:off x="7638922" y="2318060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  <p:sp>
        <p:nvSpPr>
          <p:cNvPr id="129" name="Google Shape;129;p7"/>
          <p:cNvSpPr/>
          <p:nvPr/>
        </p:nvSpPr>
        <p:spPr>
          <a:xfrm rot="775060">
            <a:off x="725925" y="3971392"/>
            <a:ext cx="292740" cy="311123"/>
          </a:xfrm>
          <a:prstGeom prst="arc">
            <a:avLst>
              <a:gd fmla="val 9471895" name="adj1"/>
              <a:gd fmla="val 17173457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6429781" y="2676420"/>
            <a:ext cx="292740" cy="311123"/>
          </a:xfrm>
          <a:prstGeom prst="arc">
            <a:avLst>
              <a:gd fmla="val 6093871" name="adj1"/>
              <a:gd fmla="val 14085483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5626704" y="1511679"/>
            <a:ext cx="469295" cy="473059"/>
          </a:xfrm>
          <a:prstGeom prst="arc">
            <a:avLst>
              <a:gd fmla="val 1100971" name="adj1"/>
              <a:gd fmla="val 360175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597383" y="2554799"/>
            <a:ext cx="292740" cy="311123"/>
          </a:xfrm>
          <a:prstGeom prst="arc">
            <a:avLst>
              <a:gd fmla="val 8487330" name="adj1"/>
              <a:gd fmla="val 14437157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6081799" y="4121107"/>
            <a:ext cx="435532" cy="401352"/>
          </a:xfrm>
          <a:prstGeom prst="arc">
            <a:avLst>
              <a:gd fmla="val 16044389" name="adj1"/>
              <a:gd fmla="val 18885636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869614" y="1869300"/>
            <a:ext cx="263605" cy="126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884171" y="2285400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1474137" y="2207722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723595" y="2587257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786385" y="2267174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70°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821432" y="1781750"/>
            <a:ext cx="501444" cy="2462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1463706" y="2092552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87°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2507330" y="2312551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103°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3361357" y="2201809"/>
            <a:ext cx="501444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436335" y="3831557"/>
            <a:ext cx="501444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3456039" y="2926436"/>
            <a:ext cx="501444" cy="2462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6015887" y="1888293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20°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7278034" y="2567834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40°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6064914" y="2751041"/>
            <a:ext cx="501444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6295625" y="383364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44°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5444898" y="1497965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5907693" y="2727817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5907693" y="4256462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8135694" y="2643467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458974" y="446400"/>
            <a:ext cx="80046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Find missing angles in a triangle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971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4793427" y="976950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4789201" y="787912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Find the missing angle in each of the isosceles triangles.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458973" y="1403212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651134" y="1403212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755967" y="1403211"/>
            <a:ext cx="285821" cy="226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960417" y="1947504"/>
            <a:ext cx="241577" cy="13201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576860" y="2286000"/>
            <a:ext cx="145812" cy="1106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2086897" y="1403211"/>
            <a:ext cx="339213" cy="1748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2086897" y="2079523"/>
            <a:ext cx="184355" cy="12328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2965590" y="1547404"/>
            <a:ext cx="285821" cy="1328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2985193" y="1570151"/>
            <a:ext cx="212923" cy="16431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3432830" y="2020529"/>
            <a:ext cx="232144" cy="1427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63" y="1285329"/>
            <a:ext cx="3552047" cy="93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765" y="1642576"/>
            <a:ext cx="1291728" cy="146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7862" y="1589063"/>
            <a:ext cx="1220962" cy="158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576860" y="1273904"/>
            <a:ext cx="364610" cy="607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08556" y="1959866"/>
            <a:ext cx="241577" cy="1072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248688" y="1579538"/>
            <a:ext cx="145874" cy="139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612644" y="1925004"/>
            <a:ext cx="145874" cy="13928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500147" y="1234655"/>
            <a:ext cx="251593" cy="16855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2388234" y="1564130"/>
            <a:ext cx="251593" cy="11608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3270329" y="1561277"/>
            <a:ext cx="251593" cy="1094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2806915" y="1664479"/>
            <a:ext cx="251593" cy="1094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5526527" y="2666087"/>
            <a:ext cx="241577" cy="1743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5738567" y="1970535"/>
            <a:ext cx="117517" cy="28688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5842513" y="2718543"/>
            <a:ext cx="241577" cy="13426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6767615" y="1617438"/>
            <a:ext cx="309460" cy="3075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7652009" y="2024215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7538206" y="2521102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6313165" y="4048586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129999" y="1530741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92°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508443" y="1876814"/>
            <a:ext cx="501444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482407" y="1873649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47°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2319005" y="1508467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31°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2638956" y="1600778"/>
            <a:ext cx="501444" cy="2462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3186929" y="1527709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28°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5422622" y="267458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68°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5538687" y="1954366"/>
            <a:ext cx="501444" cy="24622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5777249" y="2709919"/>
            <a:ext cx="501444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7538206" y="200851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44°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7385256" y="2524666"/>
            <a:ext cx="501444" cy="24622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849208" y="2141164"/>
            <a:ext cx="1142533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2545840" y="2129975"/>
            <a:ext cx="1142533" cy="33855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6002473" y="1681975"/>
            <a:ext cx="1142533" cy="83099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-22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8074748" y="2496810"/>
            <a:ext cx="1142533" cy="33855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77205" y="3100543"/>
            <a:ext cx="3552047" cy="1305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997586" y="3993185"/>
            <a:ext cx="241577" cy="1072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1851089" y="3458070"/>
            <a:ext cx="133631" cy="2158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374527" y="3051233"/>
            <a:ext cx="133631" cy="21583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2638322" y="4107611"/>
            <a:ext cx="149543" cy="1341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3163496" y="3616375"/>
            <a:ext cx="149543" cy="13410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3757767" y="3916607"/>
            <a:ext cx="241577" cy="1743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601883" y="3267066"/>
            <a:ext cx="395703" cy="2433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2484731" y="3267066"/>
            <a:ext cx="395703" cy="2433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658357" y="3418617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35°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779030" y="3923639"/>
            <a:ext cx="501444" cy="24622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2540344" y="4047210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47°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2965590" y="3552099"/>
            <a:ext cx="501444" cy="24622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3751555" y="396930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109°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438620" y="3433589"/>
            <a:ext cx="1142533" cy="338554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3437011" y="3338850"/>
            <a:ext cx="1142533" cy="33855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29" name="Google Shape;229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107600" y="3150070"/>
            <a:ext cx="1388562" cy="13092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/>
          <p:nvPr/>
        </p:nvSpPr>
        <p:spPr>
          <a:xfrm>
            <a:off x="6313165" y="3857192"/>
            <a:ext cx="234691" cy="1976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6172771" y="3887728"/>
            <a:ext cx="501444" cy="24622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6844451" y="3733096"/>
            <a:ext cx="1142533" cy="33855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458974" y="446400"/>
            <a:ext cx="800769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Find missing angles in a triangle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458974" y="924806"/>
            <a:ext cx="389356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Find the missing angles in each diagram.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4830449" y="924806"/>
            <a:ext cx="3988697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52" r="-1678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42" name="Google Shape;24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908" y="1548056"/>
            <a:ext cx="1385192" cy="1442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0"/>
          <p:cNvGrpSpPr/>
          <p:nvPr/>
        </p:nvGrpSpPr>
        <p:grpSpPr>
          <a:xfrm>
            <a:off x="2095406" y="1507277"/>
            <a:ext cx="2190898" cy="1500169"/>
            <a:chOff x="2084315" y="1693927"/>
            <a:chExt cx="2190898" cy="1500169"/>
          </a:xfrm>
        </p:grpSpPr>
        <p:sp>
          <p:nvSpPr>
            <p:cNvPr id="244" name="Google Shape;244;p10"/>
            <p:cNvSpPr/>
            <p:nvPr/>
          </p:nvSpPr>
          <p:spPr>
            <a:xfrm rot="8638465">
              <a:off x="2978068" y="1912365"/>
              <a:ext cx="1088549" cy="1063293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0"/>
            <p:cNvGrpSpPr/>
            <p:nvPr/>
          </p:nvGrpSpPr>
          <p:grpSpPr>
            <a:xfrm>
              <a:off x="2084315" y="1696158"/>
              <a:ext cx="1863863" cy="1247580"/>
              <a:chOff x="2084315" y="1696158"/>
              <a:chExt cx="1863863" cy="1247580"/>
            </a:xfrm>
          </p:grpSpPr>
          <p:sp>
            <p:nvSpPr>
              <p:cNvPr id="246" name="Google Shape;246;p10"/>
              <p:cNvSpPr txBox="1"/>
              <p:nvPr/>
            </p:nvSpPr>
            <p:spPr>
              <a:xfrm rot="4453938">
                <a:off x="3634843" y="2110318"/>
                <a:ext cx="198567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  <p:sp>
            <p:nvSpPr>
              <p:cNvPr id="247" name="Google Shape;247;p10"/>
              <p:cNvSpPr txBox="1"/>
              <p:nvPr/>
            </p:nvSpPr>
            <p:spPr>
              <a:xfrm rot="-9179335">
                <a:off x="3135430" y="2418495"/>
                <a:ext cx="198567" cy="316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/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 rot="8638465">
                <a:off x="3520846" y="2602750"/>
                <a:ext cx="391286" cy="249808"/>
              </a:xfrm>
              <a:prstGeom prst="arc">
                <a:avLst>
                  <a:gd fmla="val 2009154" name="adj1"/>
                  <a:gd fmla="val 9028651" name="adj2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 rot="31001">
                <a:off x="2571077" y="2237960"/>
                <a:ext cx="391286" cy="249808"/>
              </a:xfrm>
              <a:prstGeom prst="arc">
                <a:avLst>
                  <a:gd fmla="val 1004913" name="adj1"/>
                  <a:gd fmla="val 9246438" name="adj2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0" name="Google Shape;250;p10"/>
              <p:cNvCxnSpPr/>
              <p:nvPr/>
            </p:nvCxnSpPr>
            <p:spPr>
              <a:xfrm flipH="1" rot="-2161535">
                <a:off x="1899579" y="2264286"/>
                <a:ext cx="1931929" cy="1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51" name="Google Shape;251;p10"/>
          <p:cNvSpPr/>
          <p:nvPr/>
        </p:nvSpPr>
        <p:spPr>
          <a:xfrm>
            <a:off x="860345" y="3130883"/>
            <a:ext cx="1011723" cy="101820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0"/>
          <p:cNvCxnSpPr>
            <a:stCxn id="251" idx="4"/>
          </p:cNvCxnSpPr>
          <p:nvPr/>
        </p:nvCxnSpPr>
        <p:spPr>
          <a:xfrm rot="10800000">
            <a:off x="321368" y="4149085"/>
            <a:ext cx="1550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10"/>
          <p:cNvSpPr txBox="1"/>
          <p:nvPr/>
        </p:nvSpPr>
        <p:spPr>
          <a:xfrm rot="3901100">
            <a:off x="1512809" y="3493146"/>
            <a:ext cx="217764" cy="314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 rot="7021519">
            <a:off x="982930" y="3510474"/>
            <a:ext cx="217764" cy="314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1239129" y="3975328"/>
            <a:ext cx="197115" cy="347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 rot="775060">
            <a:off x="3336370" y="3086904"/>
            <a:ext cx="292740" cy="311123"/>
          </a:xfrm>
          <a:prstGeom prst="arc">
            <a:avLst>
              <a:gd fmla="val 7817197" name="adj1"/>
              <a:gd fmla="val 4457931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0"/>
          <p:cNvGrpSpPr/>
          <p:nvPr/>
        </p:nvGrpSpPr>
        <p:grpSpPr>
          <a:xfrm rot="1426643">
            <a:off x="2760177" y="3170489"/>
            <a:ext cx="1011723" cy="1191961"/>
            <a:chOff x="7257349" y="1548056"/>
            <a:chExt cx="1019175" cy="1086885"/>
          </a:xfrm>
        </p:grpSpPr>
        <p:sp>
          <p:nvSpPr>
            <p:cNvPr id="258" name="Google Shape;258;p10"/>
            <p:cNvSpPr/>
            <p:nvPr/>
          </p:nvSpPr>
          <p:spPr>
            <a:xfrm>
              <a:off x="7257349" y="1548056"/>
              <a:ext cx="1019175" cy="92844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 txBox="1"/>
            <p:nvPr/>
          </p:nvSpPr>
          <p:spPr>
            <a:xfrm rot="3901100">
              <a:off x="7925018" y="1863361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260" name="Google Shape;260;p10"/>
            <p:cNvSpPr txBox="1"/>
            <p:nvPr/>
          </p:nvSpPr>
          <p:spPr>
            <a:xfrm rot="7021519">
              <a:off x="7391237" y="1879161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7638922" y="2318060"/>
              <a:ext cx="198567" cy="316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</p:grpSp>
      <p:sp>
        <p:nvSpPr>
          <p:cNvPr id="262" name="Google Shape;262;p10"/>
          <p:cNvSpPr/>
          <p:nvPr/>
        </p:nvSpPr>
        <p:spPr>
          <a:xfrm rot="775060">
            <a:off x="725925" y="3971392"/>
            <a:ext cx="292740" cy="311123"/>
          </a:xfrm>
          <a:prstGeom prst="arc">
            <a:avLst>
              <a:gd fmla="val 9471895" name="adj1"/>
              <a:gd fmla="val 17173457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869614" y="1869300"/>
            <a:ext cx="263605" cy="1269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884171" y="2285400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474137" y="2207722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723595" y="2587257"/>
            <a:ext cx="263605" cy="2194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786385" y="2267174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70°</a:t>
            </a:r>
            <a:endParaRPr/>
          </a:p>
        </p:txBody>
      </p:sp>
      <p:sp>
        <p:nvSpPr>
          <p:cNvPr id="268" name="Google Shape;268;p10"/>
          <p:cNvSpPr txBox="1"/>
          <p:nvPr/>
        </p:nvSpPr>
        <p:spPr>
          <a:xfrm>
            <a:off x="821432" y="1781750"/>
            <a:ext cx="501444" cy="24622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1463706" y="2092552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87°</a:t>
            </a:r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2507330" y="2312551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103°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3361357" y="2201809"/>
            <a:ext cx="501444" cy="2462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436335" y="3831557"/>
            <a:ext cx="501444" cy="24622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3456039" y="2926436"/>
            <a:ext cx="501444" cy="2462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4" name="Google Shape;274;p10"/>
          <p:cNvSpPr txBox="1"/>
          <p:nvPr/>
        </p:nvSpPr>
        <p:spPr>
          <a:xfrm>
            <a:off x="1250504" y="1569061"/>
            <a:ext cx="1142533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3812713" y="2073174"/>
            <a:ext cx="1142533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46799" y="3501901"/>
            <a:ext cx="1142533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3645263" y="3251363"/>
            <a:ext cx="1142533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5403814" y="2472604"/>
            <a:ext cx="1142533" cy="33855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 rot="-9246629">
            <a:off x="5503335" y="2202852"/>
            <a:ext cx="2616012" cy="707726"/>
          </a:xfrm>
          <a:prstGeom prst="triangle">
            <a:avLst>
              <a:gd fmla="val 53383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 rot="-2332752">
            <a:off x="5655016" y="2732485"/>
            <a:ext cx="2459256" cy="95816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/>
          <p:nvPr/>
        </p:nvSpPr>
        <p:spPr>
          <a:xfrm rot="-1361692">
            <a:off x="6783302" y="3236795"/>
            <a:ext cx="177146" cy="1349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6429781" y="2676420"/>
            <a:ext cx="292740" cy="311123"/>
          </a:xfrm>
          <a:prstGeom prst="arc">
            <a:avLst>
              <a:gd fmla="val 6093871" name="adj1"/>
              <a:gd fmla="val 14085483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5626704" y="1511679"/>
            <a:ext cx="469295" cy="473059"/>
          </a:xfrm>
          <a:prstGeom prst="arc">
            <a:avLst>
              <a:gd fmla="val 1100971" name="adj1"/>
              <a:gd fmla="val 360175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7597383" y="2554799"/>
            <a:ext cx="292740" cy="311123"/>
          </a:xfrm>
          <a:prstGeom prst="arc">
            <a:avLst>
              <a:gd fmla="val 8487330" name="adj1"/>
              <a:gd fmla="val 14437157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6081799" y="4121107"/>
            <a:ext cx="435532" cy="401352"/>
          </a:xfrm>
          <a:prstGeom prst="arc">
            <a:avLst>
              <a:gd fmla="val 16044389" name="adj1"/>
              <a:gd fmla="val 18885636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6015887" y="1888293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20°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7278034" y="2567834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40°</a:t>
            </a:r>
            <a:endParaRPr/>
          </a:p>
        </p:txBody>
      </p:sp>
      <p:sp>
        <p:nvSpPr>
          <p:cNvPr id="288" name="Google Shape;288;p10"/>
          <p:cNvSpPr txBox="1"/>
          <p:nvPr/>
        </p:nvSpPr>
        <p:spPr>
          <a:xfrm>
            <a:off x="6064914" y="2751041"/>
            <a:ext cx="501444" cy="24622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6295625" y="3833646"/>
            <a:ext cx="5014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44°</a:t>
            </a:r>
            <a:endParaRPr/>
          </a:p>
        </p:txBody>
      </p:sp>
      <p:sp>
        <p:nvSpPr>
          <p:cNvPr id="290" name="Google Shape;290;p10"/>
          <p:cNvSpPr txBox="1"/>
          <p:nvPr/>
        </p:nvSpPr>
        <p:spPr>
          <a:xfrm>
            <a:off x="5444898" y="1497965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/>
          </a:p>
        </p:txBody>
      </p:sp>
      <p:sp>
        <p:nvSpPr>
          <p:cNvPr id="291" name="Google Shape;291;p10"/>
          <p:cNvSpPr txBox="1"/>
          <p:nvPr/>
        </p:nvSpPr>
        <p:spPr>
          <a:xfrm>
            <a:off x="5907693" y="2727817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endParaRPr/>
          </a:p>
        </p:txBody>
      </p:sp>
      <p:sp>
        <p:nvSpPr>
          <p:cNvPr id="292" name="Google Shape;292;p10"/>
          <p:cNvSpPr txBox="1"/>
          <p:nvPr/>
        </p:nvSpPr>
        <p:spPr>
          <a:xfrm>
            <a:off x="5907693" y="4256462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sp>
        <p:nvSpPr>
          <p:cNvPr id="293" name="Google Shape;293;p10"/>
          <p:cNvSpPr txBox="1"/>
          <p:nvPr/>
        </p:nvSpPr>
        <p:spPr>
          <a:xfrm>
            <a:off x="8135694" y="2643467"/>
            <a:ext cx="501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294" name="Google Shape;294;p10"/>
          <p:cNvSpPr txBox="1"/>
          <p:nvPr/>
        </p:nvSpPr>
        <p:spPr>
          <a:xfrm>
            <a:off x="6514189" y="2519501"/>
            <a:ext cx="11425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120º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10800000">
            <a:off x="7120454" y="2676420"/>
            <a:ext cx="205769" cy="316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 rot="6312358">
            <a:off x="6326896" y="3334586"/>
            <a:ext cx="205769" cy="316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>
            <a:off x="7336841" y="2822238"/>
            <a:ext cx="11425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44º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6520362" y="2846225"/>
            <a:ext cx="11425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92º</a:t>
            </a:r>
            <a:endParaRPr/>
          </a:p>
        </p:txBody>
      </p:sp>
      <p:sp>
        <p:nvSpPr>
          <p:cNvPr id="299" name="Google Shape;299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0" name="Google Shape;30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