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cfd2fd9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cfd2fd9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Comparing Probabilities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8"/>
          <p:cNvSpPr/>
          <p:nvPr/>
        </p:nvSpPr>
        <p:spPr>
          <a:xfrm>
            <a:off x="391738" y="535683"/>
            <a:ext cx="5912196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Comparing Probabilities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1" name="Google Shape;41;p8"/>
          <p:cNvSpPr txBox="1"/>
          <p:nvPr/>
        </p:nvSpPr>
        <p:spPr>
          <a:xfrm>
            <a:off x="182880" y="1776944"/>
            <a:ext cx="17000167" cy="3051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Which is most likely?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arenR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Flipping a coin and getting “Tails”, or rolling a six-sided dice and getting a square number?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arenR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Flipping a coin and getting “Heads”, or rolling a six-sided dice and getting a factor of 24?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arenR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Flipping a coin and getting “Tails”, or rolling a six-sided dice and getting an odd number?</a:t>
            </a:r>
            <a:endParaRPr/>
          </a:p>
        </p:txBody>
      </p:sp>
      <p:sp>
        <p:nvSpPr>
          <p:cNvPr id="42" name="Google Shape;42;p8"/>
          <p:cNvSpPr txBox="1"/>
          <p:nvPr/>
        </p:nvSpPr>
        <p:spPr>
          <a:xfrm>
            <a:off x="182880" y="4924110"/>
            <a:ext cx="17885024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Am I more likely to roll a square number on a 10-sided dice, or a multiple of 3 on a six-sided dice?</a:t>
            </a:r>
            <a:endParaRPr/>
          </a:p>
        </p:txBody>
      </p:sp>
      <p:pic>
        <p:nvPicPr>
          <p:cNvPr id="43" name="Google Shape;4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495177" y="6206211"/>
            <a:ext cx="3005208" cy="3128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74325" y="6153039"/>
            <a:ext cx="3005208" cy="312828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8"/>
          <p:cNvSpPr/>
          <p:nvPr/>
        </p:nvSpPr>
        <p:spPr>
          <a:xfrm>
            <a:off x="9907004" y="5630411"/>
            <a:ext cx="506420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Bag A		        Bag B</a:t>
            </a:r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9144000" y="5630410"/>
            <a:ext cx="6480720" cy="3714145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" name="Google Shape;47;p8"/>
          <p:cNvGrpSpPr/>
          <p:nvPr/>
        </p:nvGrpSpPr>
        <p:grpSpPr>
          <a:xfrm>
            <a:off x="14313945" y="7412338"/>
            <a:ext cx="766137" cy="699916"/>
            <a:chOff x="9000217" y="2481793"/>
            <a:chExt cx="4290646" cy="3919784"/>
          </a:xfrm>
        </p:grpSpPr>
        <p:pic>
          <p:nvPicPr>
            <p:cNvPr id="48" name="Google Shape;48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" name="Google Shape;49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0" name="Google Shape;50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pic>
        <p:nvPicPr>
          <p:cNvPr id="51" name="Google Shape;51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405625" y="7115786"/>
            <a:ext cx="766137" cy="69991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2" name="Google Shape;52;p8"/>
          <p:cNvGrpSpPr/>
          <p:nvPr/>
        </p:nvGrpSpPr>
        <p:grpSpPr>
          <a:xfrm>
            <a:off x="13761840" y="7735931"/>
            <a:ext cx="766137" cy="699916"/>
            <a:chOff x="9000217" y="2481793"/>
            <a:chExt cx="4290646" cy="3919784"/>
          </a:xfrm>
        </p:grpSpPr>
        <p:pic>
          <p:nvPicPr>
            <p:cNvPr id="53" name="Google Shape;53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4" name="Google Shape;54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56" name="Google Shape;56;p8"/>
          <p:cNvGrpSpPr/>
          <p:nvPr/>
        </p:nvGrpSpPr>
        <p:grpSpPr>
          <a:xfrm>
            <a:off x="14141685" y="8230604"/>
            <a:ext cx="766137" cy="699916"/>
            <a:chOff x="9000217" y="2481793"/>
            <a:chExt cx="4290646" cy="3919784"/>
          </a:xfrm>
        </p:grpSpPr>
        <p:pic>
          <p:nvPicPr>
            <p:cNvPr id="57" name="Google Shape;57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0" name="Google Shape;60;p8"/>
          <p:cNvGrpSpPr/>
          <p:nvPr/>
        </p:nvGrpSpPr>
        <p:grpSpPr>
          <a:xfrm>
            <a:off x="13477474" y="8328835"/>
            <a:ext cx="766137" cy="699916"/>
            <a:chOff x="9000217" y="2481793"/>
            <a:chExt cx="4290646" cy="3919784"/>
          </a:xfrm>
        </p:grpSpPr>
        <p:pic>
          <p:nvPicPr>
            <p:cNvPr id="61" name="Google Shape;61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62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3" name="Google Shape;63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4" name="Google Shape;64;p8"/>
          <p:cNvGrpSpPr/>
          <p:nvPr/>
        </p:nvGrpSpPr>
        <p:grpSpPr>
          <a:xfrm>
            <a:off x="11367179" y="7399179"/>
            <a:ext cx="766137" cy="699916"/>
            <a:chOff x="9000217" y="2481793"/>
            <a:chExt cx="4290646" cy="3919784"/>
          </a:xfrm>
        </p:grpSpPr>
        <p:pic>
          <p:nvPicPr>
            <p:cNvPr id="65" name="Google Shape;65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7" name="Google Shape;67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8" name="Google Shape;68;p8"/>
          <p:cNvGrpSpPr/>
          <p:nvPr/>
        </p:nvGrpSpPr>
        <p:grpSpPr>
          <a:xfrm>
            <a:off x="10988678" y="6902836"/>
            <a:ext cx="766137" cy="699916"/>
            <a:chOff x="9000217" y="2481793"/>
            <a:chExt cx="4290646" cy="3919784"/>
          </a:xfrm>
        </p:grpSpPr>
        <p:pic>
          <p:nvPicPr>
            <p:cNvPr id="69" name="Google Shape;69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1" name="Google Shape;71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2" name="Google Shape;72;p8"/>
          <p:cNvGrpSpPr/>
          <p:nvPr/>
        </p:nvGrpSpPr>
        <p:grpSpPr>
          <a:xfrm>
            <a:off x="11192495" y="7873927"/>
            <a:ext cx="766137" cy="699916"/>
            <a:chOff x="9000217" y="2481793"/>
            <a:chExt cx="4290646" cy="3919784"/>
          </a:xfrm>
        </p:grpSpPr>
        <p:pic>
          <p:nvPicPr>
            <p:cNvPr id="73" name="Google Shape;73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5" name="Google Shape;75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6" name="Google Shape;76;p8"/>
          <p:cNvGrpSpPr/>
          <p:nvPr/>
        </p:nvGrpSpPr>
        <p:grpSpPr>
          <a:xfrm>
            <a:off x="9616803" y="7296815"/>
            <a:ext cx="766137" cy="699916"/>
            <a:chOff x="9000217" y="2481793"/>
            <a:chExt cx="4290646" cy="3919784"/>
          </a:xfrm>
        </p:grpSpPr>
        <p:pic>
          <p:nvPicPr>
            <p:cNvPr id="77" name="Google Shape;77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Google Shape;78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9" name="Google Shape;79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0" name="Google Shape;80;p8"/>
          <p:cNvGrpSpPr/>
          <p:nvPr/>
        </p:nvGrpSpPr>
        <p:grpSpPr>
          <a:xfrm>
            <a:off x="9290663" y="7926250"/>
            <a:ext cx="766137" cy="699916"/>
            <a:chOff x="9000217" y="2481793"/>
            <a:chExt cx="4290646" cy="3919784"/>
          </a:xfrm>
        </p:grpSpPr>
        <p:pic>
          <p:nvPicPr>
            <p:cNvPr id="81" name="Google Shape;81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2" name="Google Shape;82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4" name="Google Shape;84;p8"/>
          <p:cNvGrpSpPr/>
          <p:nvPr/>
        </p:nvGrpSpPr>
        <p:grpSpPr>
          <a:xfrm>
            <a:off x="9784238" y="8420491"/>
            <a:ext cx="766137" cy="699916"/>
            <a:chOff x="9000217" y="2481793"/>
            <a:chExt cx="4290646" cy="3919784"/>
          </a:xfrm>
        </p:grpSpPr>
        <p:pic>
          <p:nvPicPr>
            <p:cNvPr id="85" name="Google Shape;85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Google Shape;86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8" name="Google Shape;88;p8"/>
          <p:cNvGrpSpPr/>
          <p:nvPr/>
        </p:nvGrpSpPr>
        <p:grpSpPr>
          <a:xfrm>
            <a:off x="9846240" y="7833769"/>
            <a:ext cx="766137" cy="699916"/>
            <a:chOff x="9000217" y="2481793"/>
            <a:chExt cx="4290646" cy="3919784"/>
          </a:xfrm>
        </p:grpSpPr>
        <p:pic>
          <p:nvPicPr>
            <p:cNvPr id="89" name="Google Shape;89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000217" y="2481793"/>
              <a:ext cx="4290646" cy="39197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p8"/>
            <p:cNvSpPr/>
            <p:nvPr/>
          </p:nvSpPr>
          <p:spPr>
            <a:xfrm>
              <a:off x="12305882" y="4026368"/>
              <a:ext cx="443549" cy="81559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10450944" y="3817407"/>
              <a:ext cx="1220239" cy="1220239"/>
            </a:xfrm>
            <a:prstGeom prst="ellipse">
              <a:avLst/>
            </a:prstGeom>
            <a:solidFill>
              <a:srgbClr val="D8D8D8"/>
            </a:solidFill>
            <a:ln cap="flat" cmpd="sng" w="9525">
              <a:solidFill>
                <a:srgbClr val="13131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pic>
        <p:nvPicPr>
          <p:cNvPr id="92" name="Google Shape;92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20979" y="6892078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436339" y="7444902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489738" y="7935325"/>
            <a:ext cx="766137" cy="69991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8"/>
          <p:cNvSpPr txBox="1"/>
          <p:nvPr/>
        </p:nvSpPr>
        <p:spPr>
          <a:xfrm>
            <a:off x="182880" y="5790306"/>
            <a:ext cx="8165990" cy="3098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 a) In which bag am I most likely to select a white cube?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 b) How many green cubes do I need to add to Bag B to make the probability of selecting a white cube 0.5?</a:t>
            </a:r>
            <a:endParaRPr/>
          </a:p>
        </p:txBody>
      </p:sp>
      <p:pic>
        <p:nvPicPr>
          <p:cNvPr id="96" name="Google Shape;96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030049" y="8394398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436339" y="8521022"/>
            <a:ext cx="766137" cy="699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855414" y="7878387"/>
            <a:ext cx="766137" cy="699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