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0" r:id="rId3"/>
  </p:sldMasterIdLst>
  <p:notesMasterIdLst>
    <p:notesMasterId r:id="rId4"/>
  </p:notesMasterIdLst>
  <p:sldIdLst>
    <p:sldId id="256" r:id="rId5"/>
    <p:sldId id="257" r:id="rId6"/>
  </p:sldIdLst>
  <p:sldSz cy="10287000" cx="18288000"/>
  <p:notesSz cx="6858000" cy="9144000"/>
  <p:embeddedFontLst>
    <p:embeddedFont>
      <p:font typeface="Montserrat SemiBold"/>
      <p:regular r:id="rId7"/>
      <p:bold r:id="rId8"/>
      <p:italic r:id="rId9"/>
      <p:boldItalic r:id="rId10"/>
    </p:embeddedFont>
    <p:embeddedFont>
      <p:font typeface="Montserrat"/>
      <p:regular r:id="rId11"/>
      <p:bold r:id="rId12"/>
      <p:italic r:id="rId13"/>
      <p:boldItalic r:id="rId14"/>
    </p:embeddedFont>
    <p:embeddedFont>
      <p:font typeface="Montserrat Medium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-regular.fntdata"/><Relationship Id="rId10" Type="http://schemas.openxmlformats.org/officeDocument/2006/relationships/font" Target="fonts/MontserratSemiBold-boldItalic.fntdata"/><Relationship Id="rId13" Type="http://schemas.openxmlformats.org/officeDocument/2006/relationships/font" Target="fonts/Montserrat-italic.fntdata"/><Relationship Id="rId12" Type="http://schemas.openxmlformats.org/officeDocument/2006/relationships/font" Target="fonts/Montserrat-bold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italic.fntdata"/><Relationship Id="rId15" Type="http://schemas.openxmlformats.org/officeDocument/2006/relationships/font" Target="fonts/MontserratMedium-regular.fntdata"/><Relationship Id="rId14" Type="http://schemas.openxmlformats.org/officeDocument/2006/relationships/font" Target="fonts/Montserrat-boldItalic.fntdata"/><Relationship Id="rId17" Type="http://schemas.openxmlformats.org/officeDocument/2006/relationships/font" Target="fonts/MontserratMedium-italic.fntdata"/><Relationship Id="rId16" Type="http://schemas.openxmlformats.org/officeDocument/2006/relationships/font" Target="fonts/MontserratMedium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18" Type="http://schemas.openxmlformats.org/officeDocument/2006/relationships/font" Target="fonts/MontserratMedium-boldItalic.fntdata"/><Relationship Id="rId7" Type="http://schemas.openxmlformats.org/officeDocument/2006/relationships/font" Target="fonts/MontserratSemiBold-regular.fntdata"/><Relationship Id="rId8" Type="http://schemas.openxmlformats.org/officeDocument/2006/relationships/font" Target="fonts/MontserratSemiBold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867d93b29a_0_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7" name="Google Shape;77;g867d93b29a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733e82ce5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733e82ce5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b="0" i="1"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936000" y="9252000"/>
            <a:ext cx="7884000" cy="640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4"/>
          <p:cNvSpPr txBox="1"/>
          <p:nvPr>
            <p:ph idx="4294967295" type="ctrTitle"/>
          </p:nvPr>
        </p:nvSpPr>
        <p:spPr>
          <a:xfrm>
            <a:off x="1376925" y="4314450"/>
            <a:ext cx="24678000" cy="558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 SemiBold"/>
              <a:buNone/>
            </a:pPr>
            <a:r>
              <a:rPr lang="en-GB">
                <a:solidFill>
                  <a:srgbClr val="4B3241"/>
                </a:solidFill>
              </a:rPr>
              <a:t>Number Sense</a:t>
            </a:r>
            <a:endParaRPr>
              <a:solidFill>
                <a:srgbClr val="4B324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0"/>
              <a:buFont typeface="Montserrat SemiBold"/>
              <a:buNone/>
            </a:pPr>
            <a:r>
              <a:rPr lang="en-GB">
                <a:solidFill>
                  <a:srgbClr val="4B3241"/>
                </a:solidFill>
              </a:rPr>
              <a:t>Deriving new facts from number bonds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0" name="Google Shape;80;p14"/>
          <p:cNvSpPr txBox="1"/>
          <p:nvPr>
            <p:ph idx="4294967295" type="subTitle"/>
          </p:nvPr>
        </p:nvSpPr>
        <p:spPr>
          <a:xfrm>
            <a:off x="1376925" y="1335075"/>
            <a:ext cx="24678000" cy="2377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-GB">
                <a:solidFill>
                  <a:srgbClr val="4B3241"/>
                </a:solidFill>
              </a:rPr>
              <a:t>Mathematics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1" name="Google Shape;81;p14"/>
          <p:cNvSpPr txBox="1"/>
          <p:nvPr>
            <p:ph idx="4294967295" type="subTitle"/>
          </p:nvPr>
        </p:nvSpPr>
        <p:spPr>
          <a:xfrm>
            <a:off x="1376925" y="12316425"/>
            <a:ext cx="11853000" cy="1858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</a:pPr>
            <a:r>
              <a:rPr lang="en-GB">
                <a:solidFill>
                  <a:srgbClr val="4B3241"/>
                </a:solidFill>
              </a:rPr>
              <a:t>Miss Hill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82" name="Google Shape;82;p14"/>
          <p:cNvSpPr txBox="1"/>
          <p:nvPr>
            <p:ph idx="4294967295" type="subTitle"/>
          </p:nvPr>
        </p:nvSpPr>
        <p:spPr>
          <a:xfrm>
            <a:off x="1376925" y="8838500"/>
            <a:ext cx="6825000" cy="1005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5400"/>
              <a:buNone/>
            </a:pPr>
            <a:r>
              <a:rPr lang="en-GB" sz="2800">
                <a:solidFill>
                  <a:srgbClr val="4B3241"/>
                </a:solidFill>
              </a:rPr>
              <a:t>Miss Hill</a:t>
            </a:r>
            <a:endParaRPr sz="2800">
              <a:solidFill>
                <a:srgbClr val="4B3241"/>
              </a:solidFill>
            </a:endParaRPr>
          </a:p>
        </p:txBody>
      </p:sp>
      <p:sp>
        <p:nvSpPr>
          <p:cNvPr id="83" name="Google Shape;83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5"/>
          <p:cNvSpPr txBox="1"/>
          <p:nvPr/>
        </p:nvSpPr>
        <p:spPr>
          <a:xfrm>
            <a:off x="936800" y="9586650"/>
            <a:ext cx="6610800" cy="3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89" name="Google Shape;89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0" name="Google Shape;90;p15"/>
          <p:cNvSpPr txBox="1"/>
          <p:nvPr/>
        </p:nvSpPr>
        <p:spPr>
          <a:xfrm>
            <a:off x="796196" y="9909994"/>
            <a:ext cx="1432800" cy="377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067">
                <a:solidFill>
                  <a:srgbClr val="65BE4B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‹#›</a:t>
            </a:fld>
            <a:endParaRPr sz="1067">
              <a:solidFill>
                <a:srgbClr val="65BE4B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91" name="Google Shape;91;p15"/>
          <p:cNvSpPr/>
          <p:nvPr/>
        </p:nvSpPr>
        <p:spPr>
          <a:xfrm>
            <a:off x="237868" y="226900"/>
            <a:ext cx="18050100" cy="1384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900">
                <a:solidFill>
                  <a:srgbClr val="131316"/>
                </a:solidFill>
                <a:latin typeface="Montserrat"/>
                <a:ea typeface="Montserrat"/>
                <a:cs typeface="Montserrat"/>
                <a:sym typeface="Montserrat"/>
              </a:rPr>
              <a:t>Independent task- your turn</a:t>
            </a:r>
            <a:endParaRPr sz="1900"/>
          </a:p>
        </p:txBody>
      </p:sp>
      <p:sp>
        <p:nvSpPr>
          <p:cNvPr id="92" name="Google Shape;92;p15"/>
          <p:cNvSpPr txBox="1"/>
          <p:nvPr/>
        </p:nvSpPr>
        <p:spPr>
          <a:xfrm>
            <a:off x="936800" y="4147600"/>
            <a:ext cx="15500700" cy="520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Montserrat"/>
              <a:buAutoNum type="arabicPeriod"/>
            </a:pPr>
            <a:r>
              <a:rPr lang="en-GB" sz="4800">
                <a:latin typeface="Montserrat"/>
                <a:ea typeface="Montserrat"/>
                <a:cs typeface="Montserrat"/>
                <a:sym typeface="Montserrat"/>
              </a:rPr>
              <a:t>4 + 4 = 8</a:t>
            </a:r>
            <a:endParaRPr sz="4800">
              <a:latin typeface="Montserrat"/>
              <a:ea typeface="Montserrat"/>
              <a:cs typeface="Montserrat"/>
              <a:sym typeface="Montserrat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Montserrat"/>
              <a:buAutoNum type="arabicPeriod"/>
            </a:pPr>
            <a:r>
              <a:rPr lang="en-GB" sz="4800">
                <a:latin typeface="Montserrat"/>
                <a:ea typeface="Montserrat"/>
                <a:cs typeface="Montserrat"/>
                <a:sym typeface="Montserrat"/>
              </a:rPr>
              <a:t>7 + 2 = 9</a:t>
            </a:r>
            <a:endParaRPr sz="4800">
              <a:latin typeface="Montserrat"/>
              <a:ea typeface="Montserrat"/>
              <a:cs typeface="Montserrat"/>
              <a:sym typeface="Montserrat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Montserrat"/>
              <a:buAutoNum type="arabicPeriod"/>
            </a:pPr>
            <a:r>
              <a:rPr lang="en-GB" sz="4800">
                <a:latin typeface="Montserrat"/>
                <a:ea typeface="Montserrat"/>
                <a:cs typeface="Montserrat"/>
                <a:sym typeface="Montserrat"/>
              </a:rPr>
              <a:t>6 + 1 = 7</a:t>
            </a:r>
            <a:endParaRPr sz="4800">
              <a:latin typeface="Montserrat"/>
              <a:ea typeface="Montserrat"/>
              <a:cs typeface="Montserrat"/>
              <a:sym typeface="Montserrat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Montserrat"/>
              <a:buAutoNum type="arabicPeriod"/>
            </a:pPr>
            <a:r>
              <a:rPr lang="en-GB" sz="4800">
                <a:latin typeface="Montserrat"/>
                <a:ea typeface="Montserrat"/>
                <a:cs typeface="Montserrat"/>
                <a:sym typeface="Montserrat"/>
              </a:rPr>
              <a:t>3 + 2 = 5 </a:t>
            </a:r>
            <a:endParaRPr sz="4800">
              <a:latin typeface="Montserrat"/>
              <a:ea typeface="Montserrat"/>
              <a:cs typeface="Montserrat"/>
              <a:sym typeface="Montserrat"/>
            </a:endParaRPr>
          </a:p>
          <a:p>
            <a:pPr indent="-533400" lvl="0" marL="457200" rtl="0" algn="l">
              <a:spcBef>
                <a:spcPts val="0"/>
              </a:spcBef>
              <a:spcAft>
                <a:spcPts val="0"/>
              </a:spcAft>
              <a:buSzPts val="4800"/>
              <a:buFont typeface="Montserrat"/>
              <a:buAutoNum type="arabicPeriod"/>
            </a:pPr>
            <a:r>
              <a:rPr lang="en-GB" sz="4800">
                <a:latin typeface="Montserrat"/>
                <a:ea typeface="Montserrat"/>
                <a:cs typeface="Montserrat"/>
                <a:sym typeface="Montserrat"/>
              </a:rPr>
              <a:t>2 + 1 = 3</a:t>
            </a:r>
            <a:endParaRPr sz="48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8237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4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3" name="Google Shape;93;p15"/>
          <p:cNvSpPr txBox="1"/>
          <p:nvPr/>
        </p:nvSpPr>
        <p:spPr>
          <a:xfrm>
            <a:off x="237850" y="7613240"/>
            <a:ext cx="17179800" cy="252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200">
              <a:solidFill>
                <a:srgbClr val="65BE4B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94" name="Google Shape;94;p15"/>
          <p:cNvSpPr txBox="1"/>
          <p:nvPr/>
        </p:nvSpPr>
        <p:spPr>
          <a:xfrm>
            <a:off x="796200" y="1318375"/>
            <a:ext cx="17815800" cy="3936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8237"/>
                </a:solidFill>
                <a:latin typeface="Montserrat"/>
                <a:ea typeface="Montserrat"/>
                <a:cs typeface="Montserrat"/>
                <a:sym typeface="Montserrat"/>
              </a:rPr>
              <a:t>One more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468C"/>
                </a:solidFill>
                <a:latin typeface="Montserrat"/>
                <a:ea typeface="Montserrat"/>
                <a:cs typeface="Montserrat"/>
                <a:sym typeface="Montserrat"/>
              </a:rPr>
              <a:t>One Less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786EC8"/>
                </a:solidFill>
                <a:latin typeface="Montserrat"/>
                <a:ea typeface="Montserrat"/>
                <a:cs typeface="Montserrat"/>
                <a:sym typeface="Montserrat"/>
              </a:rPr>
              <a:t>Place Value (multiples of ten)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Place Value ( only changing the 10s)</a:t>
            </a:r>
            <a:r>
              <a:rPr lang="en-GB" sz="3400"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4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008237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 sz="34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400">
              <a:solidFill>
                <a:srgbClr val="00823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