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854f42ce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854f42ce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86a6942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86a6942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854f42ce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d854f42ce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Todd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Immunity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Combined Science- Biology -  Key Stage 4 </a:t>
            </a:r>
            <a:endParaRPr sz="36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5852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2717000"/>
            <a:ext cx="13708800" cy="456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How do pathogens make us ill? (2)</a:t>
            </a:r>
            <a:endParaRPr sz="3000"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State three ways white blood cells fight pathogens that enter our body (3)</a:t>
            </a:r>
            <a:endParaRPr sz="3000"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Describe how antibodies fight pathogens (4)</a:t>
            </a:r>
            <a:endParaRPr sz="3000"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5852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563750" y="2015400"/>
            <a:ext cx="13333800" cy="456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8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AutoNum type="arabicPeriod"/>
            </a:pPr>
            <a:r>
              <a:rPr lang="en-GB" sz="3300"/>
              <a:t>Describe what happens during the primary response to a pathogen (2). </a:t>
            </a:r>
            <a:endParaRPr sz="33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AutoNum type="arabicPeriod"/>
            </a:pPr>
            <a:r>
              <a:rPr lang="en-GB" sz="3300"/>
              <a:t>Describe what happens during the secondary response to a pathogen (2). </a:t>
            </a:r>
            <a:endParaRPr sz="33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AutoNum type="arabicPeriod"/>
            </a:pPr>
            <a:r>
              <a:rPr lang="en-GB" sz="3300"/>
              <a:t>Explain why we rarely get the same disease twice  (3). </a:t>
            </a:r>
            <a:endParaRPr sz="3300"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563750" y="6585000"/>
            <a:ext cx="16452000" cy="1825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/>
              <a:t>Key words: Immune, secondary response, memory cells, antibodies, </a:t>
            </a:r>
            <a:r>
              <a:rPr lang="en-GB" sz="3300"/>
              <a:t>primary</a:t>
            </a:r>
            <a:r>
              <a:rPr lang="en-GB" sz="3300"/>
              <a:t> </a:t>
            </a:r>
            <a:r>
              <a:rPr lang="en-GB" sz="3300"/>
              <a:t>response</a:t>
            </a:r>
            <a:r>
              <a:rPr lang="en-GB" sz="3300"/>
              <a:t>, lag time, quicker, more, symptoms</a:t>
            </a:r>
            <a:endParaRPr sz="3300"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