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f0e1035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f0e1035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f0e1035e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f0e1035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93775" y="17572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Measuring objects using non standard units and using accurate language: Part 1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32252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 Lesson 6 of 10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1525" y="0"/>
            <a:ext cx="9144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measure and record the length of your toy cars? Can you order them from shortest to longest?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, Racing, Red, New, Sports, Toy, Auto, Fast, Race"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900" y="2172475"/>
            <a:ext cx="2717412" cy="167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, Paper-Clip, Office, Clip, Business"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151" y="2600650"/>
            <a:ext cx="1244200" cy="9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849949" y="4163950"/>
            <a:ext cx="2755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Pixabay, Clker-Free-Vector-Images, Car racing red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3538674" y="4163950"/>
            <a:ext cx="2755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Pixabay, Clker-Free-Vector-Images, Paperclip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, Vehicles, Automobiles, Road, Transportation, Four"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75" y="2475600"/>
            <a:ext cx="3664625" cy="183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, Vehicles, Automobiles, Road, Transportation, Four"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800" y="0"/>
            <a:ext cx="5315225" cy="265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889274" y="4181800"/>
            <a:ext cx="27555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Pixabay, OpenClipart-Vectors, Car vehicles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, Vehicles, Automobiles, Road, Transportation, Four"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75" y="1160298"/>
            <a:ext cx="2061650" cy="103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, Vehicles, Automobiles, Road, Transportation, Four"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200" y="2831100"/>
            <a:ext cx="2701399" cy="13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