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d56ebeab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dd56ebea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We are starting a new unit today, all about numbers to 20!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d56ebeab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8dd56ebea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b2c9720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8cb2c972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8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subtract a 1-digit number from a teens number using a known fact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chemeClr val="dk2"/>
                </a:solidFill>
              </a:rPr>
              <a:t>Miss Charlton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250313" y="78506"/>
            <a:ext cx="86433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829238" y="-1243856"/>
            <a:ext cx="582713" cy="86663"/>
          </a:xfrm>
          <a:custGeom>
            <a:rect b="b" l="l" r="r" t="t"/>
            <a:pathLst>
              <a:path extrusionOk="0" h="4622" w="31078">
                <a:moveTo>
                  <a:pt x="31078" y="2988"/>
                </a:moveTo>
                <a:cubicBezTo>
                  <a:pt x="27470" y="2988"/>
                  <a:pt x="23820" y="5060"/>
                  <a:pt x="20320" y="4184"/>
                </a:cubicBezTo>
                <a:cubicBezTo>
                  <a:pt x="17875" y="3572"/>
                  <a:pt x="15668" y="1793"/>
                  <a:pt x="13148" y="1793"/>
                </a:cubicBezTo>
                <a:cubicBezTo>
                  <a:pt x="8725" y="1793"/>
                  <a:pt x="3128" y="3128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8"/>
          <p:cNvSpPr txBox="1"/>
          <p:nvPr/>
        </p:nvSpPr>
        <p:spPr>
          <a:xfrm>
            <a:off x="5036288" y="723806"/>
            <a:ext cx="3157800" cy="3558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number bond would help you solve each equation?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8 - 6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8 - 7 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8 - 5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88" y="595556"/>
            <a:ext cx="3034913" cy="395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/>
          <p:nvPr/>
        </p:nvSpPr>
        <p:spPr>
          <a:xfrm>
            <a:off x="250313" y="78506"/>
            <a:ext cx="86433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9"/>
          <p:cNvSpPr/>
          <p:nvPr/>
        </p:nvSpPr>
        <p:spPr>
          <a:xfrm>
            <a:off x="829238" y="-1243856"/>
            <a:ext cx="582713" cy="86663"/>
          </a:xfrm>
          <a:custGeom>
            <a:rect b="b" l="l" r="r" t="t"/>
            <a:pathLst>
              <a:path extrusionOk="0" h="4622" w="31078">
                <a:moveTo>
                  <a:pt x="31078" y="2988"/>
                </a:moveTo>
                <a:cubicBezTo>
                  <a:pt x="27470" y="2988"/>
                  <a:pt x="23820" y="5060"/>
                  <a:pt x="20320" y="4184"/>
                </a:cubicBezTo>
                <a:cubicBezTo>
                  <a:pt x="17875" y="3572"/>
                  <a:pt x="15668" y="1793"/>
                  <a:pt x="13148" y="1793"/>
                </a:cubicBezTo>
                <a:cubicBezTo>
                  <a:pt x="8725" y="1793"/>
                  <a:pt x="3128" y="3128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9"/>
          <p:cNvSpPr txBox="1"/>
          <p:nvPr/>
        </p:nvSpPr>
        <p:spPr>
          <a:xfrm>
            <a:off x="5036288" y="838106"/>
            <a:ext cx="3157800" cy="3558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number bond would help you solve each equation?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8 - 6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8 - 7 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8 - 5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88" y="595556"/>
            <a:ext cx="3034913" cy="3952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9"/>
          <p:cNvCxnSpPr/>
          <p:nvPr/>
        </p:nvCxnSpPr>
        <p:spPr>
          <a:xfrm rot="10800000">
            <a:off x="3391050" y="952481"/>
            <a:ext cx="1670100" cy="2465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29"/>
          <p:cNvSpPr/>
          <p:nvPr/>
        </p:nvSpPr>
        <p:spPr>
          <a:xfrm>
            <a:off x="5036288" y="3049050"/>
            <a:ext cx="843600" cy="4731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29"/>
          <p:cNvCxnSpPr>
            <a:stCxn id="136" idx="1"/>
          </p:cNvCxnSpPr>
          <p:nvPr/>
        </p:nvCxnSpPr>
        <p:spPr>
          <a:xfrm rot="10800000">
            <a:off x="3390788" y="2409956"/>
            <a:ext cx="1645500" cy="207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9"/>
          <p:cNvSpPr/>
          <p:nvPr/>
        </p:nvSpPr>
        <p:spPr>
          <a:xfrm>
            <a:off x="4998863" y="2426269"/>
            <a:ext cx="843600" cy="4731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29"/>
          <p:cNvCxnSpPr/>
          <p:nvPr/>
        </p:nvCxnSpPr>
        <p:spPr>
          <a:xfrm rot="10800000">
            <a:off x="3334369" y="4022363"/>
            <a:ext cx="1700700" cy="1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9"/>
          <p:cNvSpPr/>
          <p:nvPr/>
        </p:nvSpPr>
        <p:spPr>
          <a:xfrm>
            <a:off x="5036288" y="3734288"/>
            <a:ext cx="843600" cy="4731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9"/>
          <p:cNvSpPr txBox="1"/>
          <p:nvPr/>
        </p:nvSpPr>
        <p:spPr>
          <a:xfrm>
            <a:off x="2723625" y="698625"/>
            <a:ext cx="5973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2723625" y="2275856"/>
            <a:ext cx="5973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2723625" y="3921056"/>
            <a:ext cx="5973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