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2708A44-5180-4A37-832C-9000409CF6B1}">
  <a:tblStyle styleId="{52708A44-5180-4A37-832C-9000409CF6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5ffe4e06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5ffe4e06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b309ed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b309ed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6772b4389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6772b4389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More Ideas for Developing Doing Words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7 of 14 on Using Language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917950" y="1928700"/>
            <a:ext cx="4989600" cy="53604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Early action words include: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Actions included in their everyday activities and play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Body movements </a:t>
            </a:r>
            <a:endParaRPr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Types of Early Verbs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7465425" y="708900"/>
            <a:ext cx="8876400" cy="8877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child understands/uses: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child needs to know/use: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917950" y="890050"/>
            <a:ext cx="157941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More </a:t>
            </a:r>
            <a:r>
              <a:rPr lang="en-GB"/>
              <a:t>Activities to promote labelling verbs </a:t>
            </a:r>
            <a:endParaRPr/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917950" y="1845500"/>
            <a:ext cx="16452000" cy="430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000"/>
              <a:t>Use books and pictures to talk about what people and animals are doing.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000"/>
              <a:t>Play games where you act out doing words with toys whilst labelling the doing words with multisensory strategies.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000"/>
              <a:t>Simon says - take it in turns to give and follow instructions.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Using</a:t>
            </a:r>
            <a:r>
              <a:rPr lang="en-GB" sz="4100"/>
              <a:t> Language Diary </a:t>
            </a:r>
            <a:endParaRPr sz="4100"/>
          </a:p>
        </p:txBody>
      </p:sp>
      <p:sp>
        <p:nvSpPr>
          <p:cNvPr id="103" name="Google Shape;103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{52708A44-5180-4A37-832C-9000409CF6B1}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