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bd71573f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bd71573f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c5f1e079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c5f1e079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c5f1e0790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c5f1e0790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c5f1e0790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c5f1e0790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c5f1e0790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c5f1e0790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c5f1e0790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c5f1e0790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b1596ec88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8b1596ec8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Identifying multiples and factors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8761D"/>
                </a:solidFill>
              </a:rPr>
              <a:t>Warm up - Identify the correct multiples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850" y="1847700"/>
            <a:ext cx="6817400" cy="714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7350" y="1847701"/>
            <a:ext cx="6879017" cy="714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16475" y="0"/>
            <a:ext cx="2050875" cy="20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1346150" y="1844100"/>
            <a:ext cx="6165000" cy="56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Circles the multiples of 7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0347275" y="1915950"/>
            <a:ext cx="6073200" cy="56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Circles the multiples of 6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43600" y="219425"/>
            <a:ext cx="17707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38761D"/>
                </a:solidFill>
              </a:rPr>
              <a:t>Independent </a:t>
            </a:r>
            <a:r>
              <a:rPr lang="en-GB" sz="5000">
                <a:solidFill>
                  <a:srgbClr val="38761D"/>
                </a:solidFill>
              </a:rPr>
              <a:t>Talk Task</a:t>
            </a:r>
            <a:endParaRPr sz="50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38761D"/>
                </a:solidFill>
              </a:rPr>
              <a:t>How many different arrays can you make with counters?</a:t>
            </a:r>
            <a:endParaRPr sz="3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8175" y="219425"/>
            <a:ext cx="3193425" cy="19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4">
            <a:alphaModFix/>
          </a:blip>
          <a:srcRect b="12280" l="37019" r="0" t="0"/>
          <a:stretch/>
        </p:blipFill>
        <p:spPr>
          <a:xfrm>
            <a:off x="6710025" y="3494198"/>
            <a:ext cx="11089999" cy="53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5">
            <a:alphaModFix/>
          </a:blip>
          <a:srcRect b="0" l="22197" r="0" t="0"/>
          <a:stretch/>
        </p:blipFill>
        <p:spPr>
          <a:xfrm>
            <a:off x="582647" y="1776163"/>
            <a:ext cx="11894149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128861"/>
            <a:ext cx="6374100" cy="40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355375" y="94725"/>
            <a:ext cx="15135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38761D"/>
                </a:solidFill>
              </a:rPr>
              <a:t>Use your knowledge of</a:t>
            </a:r>
            <a:r>
              <a:rPr lang="en-GB" sz="4200">
                <a:solidFill>
                  <a:srgbClr val="38761D"/>
                </a:solidFill>
              </a:rPr>
              <a:t> multiples and factors</a:t>
            </a:r>
            <a:endParaRPr sz="4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38761D"/>
                </a:solidFill>
              </a:rPr>
              <a:t>Identify the mystery number</a:t>
            </a:r>
            <a:endParaRPr sz="4200">
              <a:solidFill>
                <a:srgbClr val="38761D"/>
              </a:solidFill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13634750" y="6935850"/>
            <a:ext cx="14400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6475" y="0"/>
            <a:ext cx="2050875" cy="20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b="4905" l="3394" r="4124" t="9922"/>
          <a:stretch/>
        </p:blipFill>
        <p:spPr>
          <a:xfrm>
            <a:off x="9161875" y="2140202"/>
            <a:ext cx="7521323" cy="73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924225" y="2692300"/>
            <a:ext cx="7521300" cy="6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Puzzle 1</a:t>
            </a:r>
            <a:endParaRPr b="1" sz="5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I'm thinking of a number less than 100.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It is a multiple of 8.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12 is a factor of this number.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It is also a multiple of 9.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/>
              <a:t> </a:t>
            </a:r>
            <a:endParaRPr sz="1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55375" y="94725"/>
            <a:ext cx="15135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38761D"/>
                </a:solidFill>
              </a:rPr>
              <a:t>Use your knowledge of multiples and factors</a:t>
            </a:r>
            <a:endParaRPr sz="4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38761D"/>
                </a:solidFill>
              </a:rPr>
              <a:t>Identify the mystery number</a:t>
            </a:r>
            <a:endParaRPr sz="4200">
              <a:solidFill>
                <a:srgbClr val="38761D"/>
              </a:solidFill>
            </a:endParaRPr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13634750" y="6935850"/>
            <a:ext cx="14400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6475" y="0"/>
            <a:ext cx="2050875" cy="20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4">
            <a:alphaModFix/>
          </a:blip>
          <a:srcRect b="4905" l="3394" r="4124" t="9922"/>
          <a:stretch/>
        </p:blipFill>
        <p:spPr>
          <a:xfrm>
            <a:off x="462125" y="1980052"/>
            <a:ext cx="7521323" cy="73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9468000" y="2582125"/>
            <a:ext cx="7521300" cy="6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Puzzle 2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I'm thinking of a number less than 100.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It is a multiple of 4.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6 is a factor of this number.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It is also a multiple of 42.</a:t>
            </a:r>
            <a:endParaRPr sz="3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355375" y="94725"/>
            <a:ext cx="15135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38761D"/>
                </a:solidFill>
              </a:rPr>
              <a:t>Use your knowledge of multiples and factors</a:t>
            </a:r>
            <a:endParaRPr sz="4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38761D"/>
                </a:solidFill>
              </a:rPr>
              <a:t>Identify the mystery number</a:t>
            </a:r>
            <a:endParaRPr sz="4200">
              <a:solidFill>
                <a:srgbClr val="38761D"/>
              </a:solidFill>
            </a:endParaRPr>
          </a:p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13634750" y="6935850"/>
            <a:ext cx="14400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6475" y="0"/>
            <a:ext cx="2050875" cy="20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 rotWithShape="1">
          <a:blip r:embed="rId4">
            <a:alphaModFix/>
          </a:blip>
          <a:srcRect b="4905" l="3394" r="4124" t="9922"/>
          <a:stretch/>
        </p:blipFill>
        <p:spPr>
          <a:xfrm>
            <a:off x="9161875" y="2140202"/>
            <a:ext cx="7521323" cy="73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924225" y="2692300"/>
            <a:ext cx="7521300" cy="6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Puzzle 3</a:t>
            </a:r>
            <a:endParaRPr b="1" sz="5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I'm thinking of a number less than 100.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It is a multiple of 7.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4 is a factor of this number.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It is also a multiple of 8.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/>
              <a:t> </a:t>
            </a:r>
            <a:endParaRPr sz="1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597425" y="340350"/>
            <a:ext cx="137547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Challenge Slide</a:t>
            </a:r>
            <a:endParaRPr b="1" sz="66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Can you work out what the clues would </a:t>
            </a:r>
            <a:endParaRPr b="1" sz="36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be for 72 to be the mystery number?</a:t>
            </a:r>
            <a:endParaRPr b="1" sz="36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0453" y="100450"/>
            <a:ext cx="3232275" cy="32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138075" y="3637100"/>
            <a:ext cx="8883300" cy="52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I'm thinking of a number less than 100.</a:t>
            </a: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0000" lvl="0" marL="108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73200" lvl="0" marL="10800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____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0000" lvl="0" marL="108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0000" lvl="0" marL="108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73200" lvl="0" marL="10800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____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0000" lvl="0" marL="108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0000" lvl="0" marL="108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73200" lvl="0" marL="10800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____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1450" y="2977498"/>
            <a:ext cx="6208675" cy="634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