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c42f5c6d5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c42f5c6d5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42f5c6d5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42f5c6d5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a23f697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da23f697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da23f697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da23f697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c42f5c6d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c42f5c6d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c42f5c6d5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c42f5c6d5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c42f5c6d5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c42f5c6d5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c42f5c6d5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c42f5c6d5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c42f5c6d5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c42f5c6d5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42f5c6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42f5c6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42f5c6d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c42f5c6d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42f5c6d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42f5c6d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42f5c6d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42f5c6d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42f5c6d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42f5c6d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42f5c6d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c42f5c6d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42f5c6d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c42f5c6d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42f5c6d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c42f5c6d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9.jp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Line graphs and timetables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Consolidation and review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b="2834" l="1739" r="0" t="4529"/>
          <a:stretch/>
        </p:blipFill>
        <p:spPr>
          <a:xfrm>
            <a:off x="917950" y="1184125"/>
            <a:ext cx="11926300" cy="84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8761D"/>
                </a:solidFill>
              </a:rPr>
              <a:t>Explore the conversion graph</a:t>
            </a:r>
            <a:endParaRPr sz="32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8761D"/>
                </a:solidFill>
              </a:rPr>
              <a:t>Answer the questions.</a:t>
            </a:r>
            <a:endParaRPr sz="32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3655550" y="2527425"/>
            <a:ext cx="41016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Jake has 80 pounds that he wants to exchange for dollars.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Estimate how many dollars he would receive.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Would it be greater or less than 80?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5488325" y="9143250"/>
            <a:ext cx="34647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Pounds (£)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 rot="-5400000">
            <a:off x="-645725" y="4958775"/>
            <a:ext cx="34647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Dollar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s ($)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3192475" y="1184125"/>
            <a:ext cx="8809200" cy="101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u="sng">
                <a:latin typeface="Montserrat"/>
                <a:ea typeface="Montserrat"/>
                <a:cs typeface="Montserrat"/>
                <a:sym typeface="Montserrat"/>
              </a:rPr>
              <a:t>Conversion graph £ to $</a:t>
            </a:r>
            <a:endParaRPr b="1" sz="32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b="2834" l="1739" r="0" t="4529"/>
          <a:stretch/>
        </p:blipFill>
        <p:spPr>
          <a:xfrm>
            <a:off x="917950" y="1184125"/>
            <a:ext cx="11926300" cy="84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8761D"/>
                </a:solidFill>
              </a:rPr>
              <a:t>Explore the conversion graph</a:t>
            </a:r>
            <a:endParaRPr sz="32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8761D"/>
                </a:solidFill>
              </a:rPr>
              <a:t>Answer the questions.</a:t>
            </a:r>
            <a:endParaRPr sz="32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13655550" y="2527425"/>
            <a:ext cx="41016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Jake has $100 left from his holiday and wants to convert it pack to pounds so he can buy a new Television which is on sale for £89.99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Will he have enough?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/>
        </p:nvSpPr>
        <p:spPr>
          <a:xfrm>
            <a:off x="5488325" y="9143250"/>
            <a:ext cx="34647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Pounds (£)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 rot="-5400000">
            <a:off x="-645725" y="4958775"/>
            <a:ext cx="34647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Dollars ($)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192475" y="1184125"/>
            <a:ext cx="8809200" cy="101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u="sng">
                <a:latin typeface="Montserrat"/>
                <a:ea typeface="Montserrat"/>
                <a:cs typeface="Montserrat"/>
                <a:sym typeface="Montserrat"/>
              </a:rPr>
              <a:t>Conversion graph £ to $</a:t>
            </a:r>
            <a:endParaRPr b="1" sz="32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50" y="2199450"/>
            <a:ext cx="13924749" cy="5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8175" y="219425"/>
            <a:ext cx="3193425" cy="19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/>
          <p:nvPr/>
        </p:nvSpPr>
        <p:spPr>
          <a:xfrm>
            <a:off x="6861325" y="5467775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10926800" y="5467775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 txBox="1"/>
          <p:nvPr/>
        </p:nvSpPr>
        <p:spPr>
          <a:xfrm>
            <a:off x="343600" y="3217650"/>
            <a:ext cx="6507600" cy="6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825" y="7485950"/>
            <a:ext cx="10774725" cy="19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Identifying time intervals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using blank number lines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15069700" y="2783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Using time intervals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00" y="2672850"/>
            <a:ext cx="16219650" cy="6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4775" y="310025"/>
            <a:ext cx="3624525" cy="22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/>
          <p:nvPr/>
        </p:nvSpPr>
        <p:spPr>
          <a:xfrm>
            <a:off x="5752825" y="5622950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14751175" y="5489925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14688700" y="4307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Using time intervals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00" y="2672850"/>
            <a:ext cx="16219650" cy="6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4775" y="310025"/>
            <a:ext cx="3624525" cy="22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/>
          <p:nvPr/>
        </p:nvSpPr>
        <p:spPr>
          <a:xfrm>
            <a:off x="5619800" y="7839975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10228425" y="7839975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14688700" y="4307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Using time intervals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00" y="2672850"/>
            <a:ext cx="16219650" cy="6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4775" y="310025"/>
            <a:ext cx="3624525" cy="22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3181075" y="6709300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7908725" y="6709300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14688700" y="4307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3">
            <a:alphaModFix/>
          </a:blip>
          <a:srcRect b="6472" l="0" r="0" t="0"/>
          <a:stretch/>
        </p:blipFill>
        <p:spPr>
          <a:xfrm>
            <a:off x="351925" y="1342924"/>
            <a:ext cx="12897800" cy="79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>
            <p:ph type="title"/>
          </p:nvPr>
        </p:nvSpPr>
        <p:spPr>
          <a:xfrm>
            <a:off x="563225" y="421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Read the bus timetable below carefully.</a:t>
            </a:r>
            <a:endParaRPr sz="3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Decide whether the statements are true or false.</a:t>
            </a:r>
            <a:endParaRPr sz="3400">
              <a:solidFill>
                <a:srgbClr val="38761D"/>
              </a:solidFill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/>
          <p:nvPr/>
        </p:nvSpPr>
        <p:spPr>
          <a:xfrm>
            <a:off x="13767725" y="3126000"/>
            <a:ext cx="41016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Travelling from Uxbridge to Ealing Broadway, I can save 28 minutes by travelling on the fast bus. </a:t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b="6472" l="0" r="0" t="0"/>
          <a:stretch/>
        </p:blipFill>
        <p:spPr>
          <a:xfrm>
            <a:off x="351925" y="1342924"/>
            <a:ext cx="12897800" cy="79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1"/>
          <p:cNvSpPr txBox="1"/>
          <p:nvPr>
            <p:ph type="title"/>
          </p:nvPr>
        </p:nvSpPr>
        <p:spPr>
          <a:xfrm>
            <a:off x="563225" y="421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Read the bus timetable below carefully.</a:t>
            </a:r>
            <a:endParaRPr sz="3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Decide whether the statements are true or false.</a:t>
            </a:r>
            <a:endParaRPr sz="3400">
              <a:solidFill>
                <a:srgbClr val="38761D"/>
              </a:solidFill>
            </a:endParaRPr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/>
          <p:nvPr/>
        </p:nvSpPr>
        <p:spPr>
          <a:xfrm>
            <a:off x="13767725" y="3126000"/>
            <a:ext cx="41016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If I get on the 10:30 bus, it takes me 35 minutes to get to West Ealing.</a:t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 rotWithShape="1">
          <a:blip r:embed="rId3">
            <a:alphaModFix/>
          </a:blip>
          <a:srcRect b="6472" l="0" r="0" t="0"/>
          <a:stretch/>
        </p:blipFill>
        <p:spPr>
          <a:xfrm>
            <a:off x="351925" y="1342924"/>
            <a:ext cx="12897800" cy="79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 txBox="1"/>
          <p:nvPr>
            <p:ph type="title"/>
          </p:nvPr>
        </p:nvSpPr>
        <p:spPr>
          <a:xfrm>
            <a:off x="563225" y="421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Read the bus timetable below carefully.</a:t>
            </a:r>
            <a:endParaRPr sz="3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Decide whether the statements are true or false.</a:t>
            </a:r>
            <a:endParaRPr sz="3400">
              <a:solidFill>
                <a:srgbClr val="38761D"/>
              </a:solidFill>
            </a:endParaRPr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/>
        </p:nvSpPr>
        <p:spPr>
          <a:xfrm>
            <a:off x="13767725" y="3126000"/>
            <a:ext cx="41016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If I want to travel from Hayes to West Ealing for an appointment at 09:00, I can get on the 08:47 bus. </a:t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Match each Maths Story to the line graph. 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Explain how you know? 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71450"/>
            <a:ext cx="17217550" cy="602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2132" y="308430"/>
            <a:ext cx="2603900" cy="15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15603100" y="3545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17950" y="890050"/>
            <a:ext cx="13780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Can you now create a maths story for the remaining graph?</a:t>
            </a: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71450"/>
            <a:ext cx="17217550" cy="602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2132" y="308430"/>
            <a:ext cx="2603900" cy="15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8025625" y="2416550"/>
            <a:ext cx="4123800" cy="3613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5603100" y="3545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563225" y="421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Decide whether the statements are true or false.</a:t>
            </a:r>
            <a:endParaRPr sz="3400">
              <a:solidFill>
                <a:srgbClr val="38761D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0" y="1001250"/>
            <a:ext cx="14601226" cy="65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1917725" y="1223475"/>
            <a:ext cx="11561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Net profit of Sally’s Sweet Shop over 3 years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 rot="-5398761">
            <a:off x="-1295250" y="3930713"/>
            <a:ext cx="33297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Net profit (£)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357950" y="7598175"/>
            <a:ext cx="53430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Months of the year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5">
            <a:alphaModFix/>
          </a:blip>
          <a:srcRect b="0" l="0" r="0" t="33226"/>
          <a:stretch/>
        </p:blipFill>
        <p:spPr>
          <a:xfrm>
            <a:off x="10553025" y="7774325"/>
            <a:ext cx="4256700" cy="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723425" y="8511875"/>
            <a:ext cx="143079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The quietest December for Sally’s sweet shop was in 2016.</a:t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563225" y="421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Decide whether the statements are true or false.</a:t>
            </a:r>
            <a:endParaRPr sz="3400">
              <a:solidFill>
                <a:srgbClr val="38761D"/>
              </a:solidFill>
            </a:endParaRPr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0" y="1001250"/>
            <a:ext cx="14601226" cy="65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1917725" y="1223475"/>
            <a:ext cx="11561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Net profit of Sally’s Sweet Shop over 3 years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 rot="-5398761">
            <a:off x="-1295250" y="3930713"/>
            <a:ext cx="33297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Net profit (£)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2357950" y="7598175"/>
            <a:ext cx="53430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Months of the year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5">
            <a:alphaModFix/>
          </a:blip>
          <a:srcRect b="0" l="0" r="0" t="33226"/>
          <a:stretch/>
        </p:blipFill>
        <p:spPr>
          <a:xfrm>
            <a:off x="10553025" y="7774325"/>
            <a:ext cx="4256700" cy="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723425" y="8511875"/>
            <a:ext cx="143079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Easter is always the busiest time of the year for the shop</a:t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563225" y="421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38761D"/>
                </a:solidFill>
              </a:rPr>
              <a:t>Decide whether the statements are true or false.</a:t>
            </a:r>
            <a:endParaRPr sz="3400">
              <a:solidFill>
                <a:srgbClr val="38761D"/>
              </a:solidFill>
            </a:endParaRPr>
          </a:p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0" y="1001250"/>
            <a:ext cx="14601226" cy="65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1917725" y="1223475"/>
            <a:ext cx="11561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Net profit of Sally’s Sweet Shop over 3 years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 rot="-5398761">
            <a:off x="-1295250" y="3930700"/>
            <a:ext cx="33297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Net profit (£)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357950" y="7598175"/>
            <a:ext cx="53430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Months of the year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5">
            <a:alphaModFix/>
          </a:blip>
          <a:srcRect b="0" l="0" r="0" t="33226"/>
          <a:stretch/>
        </p:blipFill>
        <p:spPr>
          <a:xfrm>
            <a:off x="10553025" y="7774325"/>
            <a:ext cx="4256700" cy="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723425" y="8511875"/>
            <a:ext cx="143079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723425" y="8511875"/>
            <a:ext cx="164049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In 2017 the total net profit across the year was under £10,000</a:t>
            </a:r>
            <a:endParaRPr b="1"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440600" y="224950"/>
            <a:ext cx="14103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Two girls recorded the height of a sunflower over 19 days. Spot the first mistake in the graph.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7114" l="0" r="0" t="0"/>
          <a:stretch/>
        </p:blipFill>
        <p:spPr>
          <a:xfrm>
            <a:off x="440600" y="1853963"/>
            <a:ext cx="11149850" cy="79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3250" y="2006325"/>
            <a:ext cx="6030325" cy="68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5675600" y="9111975"/>
            <a:ext cx="15741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Day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432300" y="2199450"/>
            <a:ext cx="115617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Line graph showing the change in height of two sunflowers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 rot="-5398761">
            <a:off x="-1036100" y="5442775"/>
            <a:ext cx="33297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Height (cm)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5">
            <a:alphaModFix/>
          </a:blip>
          <a:srcRect b="23958" l="0" r="0" t="34741"/>
          <a:stretch/>
        </p:blipFill>
        <p:spPr>
          <a:xfrm>
            <a:off x="432300" y="9188400"/>
            <a:ext cx="5205725" cy="5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58375" y="208413"/>
            <a:ext cx="2844000" cy="1662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4993500" y="2783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5" y="1618425"/>
            <a:ext cx="10300175" cy="73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type="title"/>
          </p:nvPr>
        </p:nvSpPr>
        <p:spPr>
          <a:xfrm>
            <a:off x="440600" y="224950"/>
            <a:ext cx="14103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Look carefully at the line graph below.</a:t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Can you spot any errors?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375" y="208413"/>
            <a:ext cx="2844000" cy="166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25275" y="2062183"/>
            <a:ext cx="6565325" cy="668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 rot="-5398665">
            <a:off x="-1302500" y="5176225"/>
            <a:ext cx="38628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Number of medals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032650" y="8838500"/>
            <a:ext cx="34647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Olympic Years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1932150" y="2743275"/>
            <a:ext cx="65652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Team GB gold medals in cycling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14993500" y="2783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5" y="1618425"/>
            <a:ext cx="10300175" cy="73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>
            <p:ph type="title"/>
          </p:nvPr>
        </p:nvSpPr>
        <p:spPr>
          <a:xfrm>
            <a:off x="440600" y="224950"/>
            <a:ext cx="14103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What’s the question?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 rot="-5398665">
            <a:off x="-1302500" y="5176225"/>
            <a:ext cx="3862800" cy="7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Number of medals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5032650" y="8838500"/>
            <a:ext cx="34647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Olympic Years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932150" y="2743275"/>
            <a:ext cx="6565200" cy="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Team GB gold medals in cycling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3600" y="166150"/>
            <a:ext cx="3464700" cy="214079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12459675" y="2726950"/>
            <a:ext cx="5498100" cy="58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The answer is 6 medals</a:t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The answer is 7 medals</a:t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4764900" y="3545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