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3"/>
  </p:sldMasterIdLst>
  <p:notesMasterIdLst>
    <p:notesMasterId r:id="rId4"/>
  </p:notesMasterIdLst>
  <p:sldIdLst>
    <p:sldId id="256" r:id="rId5"/>
    <p:sldId id="257" r:id="rId6"/>
    <p:sldId id="258" r:id="rId7"/>
    <p:sldId id="259" r:id="rId8"/>
    <p:sldId id="260" r:id="rId9"/>
    <p:sldId id="261" r:id="rId10"/>
    <p:sldId id="262" r:id="rId11"/>
  </p:sldIdLst>
  <p:sldSz cy="5143500" cx="9144000"/>
  <p:notesSz cx="6858000" cy="9144000"/>
  <p:embeddedFontLst>
    <p:embeddedFont>
      <p:font typeface="Montserrat SemiBold"/>
      <p:regular r:id="rId12"/>
      <p:bold r:id="rId13"/>
      <p:italic r:id="rId14"/>
      <p:boldItalic r:id="rId15"/>
    </p:embeddedFont>
    <p:embeddedFont>
      <p:font typeface="Montserrat"/>
      <p:regular r:id="rId16"/>
      <p:bold r:id="rId17"/>
      <p:italic r:id="rId18"/>
      <p:boldItalic r:id="rId19"/>
    </p:embeddedFont>
    <p:embeddedFont>
      <p:font typeface="Montserrat Medium"/>
      <p:regular r:id="rId20"/>
      <p:bold r:id="rId21"/>
      <p:italic r:id="rId22"/>
      <p:boldItalic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MontserratMedium-regular.fntdata"/><Relationship Id="rId11" Type="http://schemas.openxmlformats.org/officeDocument/2006/relationships/slide" Target="slides/slide7.xml"/><Relationship Id="rId22" Type="http://schemas.openxmlformats.org/officeDocument/2006/relationships/font" Target="fonts/MontserratMedium-italic.fntdata"/><Relationship Id="rId10" Type="http://schemas.openxmlformats.org/officeDocument/2006/relationships/slide" Target="slides/slide6.xml"/><Relationship Id="rId21" Type="http://schemas.openxmlformats.org/officeDocument/2006/relationships/font" Target="fonts/MontserratMedium-bold.fntdata"/><Relationship Id="rId13" Type="http://schemas.openxmlformats.org/officeDocument/2006/relationships/font" Target="fonts/MontserratSemiBold-bold.fntdata"/><Relationship Id="rId12" Type="http://schemas.openxmlformats.org/officeDocument/2006/relationships/font" Target="fonts/MontserratSemiBold-regular.fntdata"/><Relationship Id="rId23" Type="http://schemas.openxmlformats.org/officeDocument/2006/relationships/font" Target="fonts/MontserratMedium-boldItalic.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MontserratSemiBold-boldItalic.fntdata"/><Relationship Id="rId14" Type="http://schemas.openxmlformats.org/officeDocument/2006/relationships/font" Target="fonts/MontserratSemiBold-italic.fntdata"/><Relationship Id="rId17" Type="http://schemas.openxmlformats.org/officeDocument/2006/relationships/font" Target="fonts/Montserrat-bold.fntdata"/><Relationship Id="rId16" Type="http://schemas.openxmlformats.org/officeDocument/2006/relationships/font" Target="fonts/Montserrat-regular.fntdata"/><Relationship Id="rId5" Type="http://schemas.openxmlformats.org/officeDocument/2006/relationships/slide" Target="slides/slide1.xml"/><Relationship Id="rId19" Type="http://schemas.openxmlformats.org/officeDocument/2006/relationships/font" Target="fonts/Montserrat-boldItalic.fntdata"/><Relationship Id="rId6" Type="http://schemas.openxmlformats.org/officeDocument/2006/relationships/slide" Target="slides/slide2.xml"/><Relationship Id="rId18" Type="http://schemas.openxmlformats.org/officeDocument/2006/relationships/font" Target="fonts/Montserrat-italic.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8d78b892e9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8d78b892e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77b9a3481a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77b9a3481a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894a5c8159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894a5c815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894a5c8159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894a5c8159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894a5c8159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894a5c8159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83e94088bb_0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83e94088bb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83e94088bb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83e94088bb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458975" y="1438150"/>
            <a:ext cx="8226000" cy="1861500"/>
          </a:xfrm>
          <a:prstGeom prst="rect">
            <a:avLst/>
          </a:prstGeom>
        </p:spPr>
        <p:txBody>
          <a:bodyPr anchorCtr="0" anchor="t" bIns="0" lIns="0" spcFirstLastPara="1" rIns="0" wrap="square" tIns="0">
            <a:noAutofit/>
          </a:bodyPr>
          <a:lstStyle>
            <a:lvl1pPr lvl="0">
              <a:spcBef>
                <a:spcPts val="0"/>
              </a:spcBef>
              <a:spcAft>
                <a:spcPts val="0"/>
              </a:spcAft>
              <a:buClr>
                <a:schemeClr val="lt1"/>
              </a:buClr>
              <a:buSzPts val="3000"/>
              <a:buFont typeface="Montserrat SemiBold"/>
              <a:buNone/>
              <a:defRPr b="0" sz="3000">
                <a:solidFill>
                  <a:schemeClr val="lt1"/>
                </a:solidFill>
                <a:latin typeface="Montserrat SemiBold"/>
                <a:ea typeface="Montserrat SemiBold"/>
                <a:cs typeface="Montserrat SemiBold"/>
                <a:sym typeface="Montserrat SemiBold"/>
              </a:defRPr>
            </a:lvl1pPr>
            <a:lvl2pPr lvl="1" algn="ctr">
              <a:spcBef>
                <a:spcPts val="0"/>
              </a:spcBef>
              <a:spcAft>
                <a:spcPts val="0"/>
              </a:spcAft>
              <a:buClr>
                <a:schemeClr val="lt1"/>
              </a:buClr>
              <a:buSzPts val="5200"/>
              <a:buNone/>
              <a:defRPr sz="5200">
                <a:solidFill>
                  <a:schemeClr val="lt1"/>
                </a:solidFill>
              </a:defRPr>
            </a:lvl2pPr>
            <a:lvl3pPr lvl="2" algn="ctr">
              <a:spcBef>
                <a:spcPts val="0"/>
              </a:spcBef>
              <a:spcAft>
                <a:spcPts val="0"/>
              </a:spcAft>
              <a:buClr>
                <a:schemeClr val="lt1"/>
              </a:buClr>
              <a:buSzPts val="5200"/>
              <a:buNone/>
              <a:defRPr sz="5200">
                <a:solidFill>
                  <a:schemeClr val="lt1"/>
                </a:solidFill>
              </a:defRPr>
            </a:lvl3pPr>
            <a:lvl4pPr lvl="3" algn="ctr">
              <a:spcBef>
                <a:spcPts val="0"/>
              </a:spcBef>
              <a:spcAft>
                <a:spcPts val="0"/>
              </a:spcAft>
              <a:buClr>
                <a:schemeClr val="lt1"/>
              </a:buClr>
              <a:buSzPts val="5200"/>
              <a:buNone/>
              <a:defRPr sz="5200">
                <a:solidFill>
                  <a:schemeClr val="lt1"/>
                </a:solidFill>
              </a:defRPr>
            </a:lvl4pPr>
            <a:lvl5pPr lvl="4" algn="ctr">
              <a:spcBef>
                <a:spcPts val="0"/>
              </a:spcBef>
              <a:spcAft>
                <a:spcPts val="0"/>
              </a:spcAft>
              <a:buClr>
                <a:schemeClr val="lt1"/>
              </a:buClr>
              <a:buSzPts val="5200"/>
              <a:buNone/>
              <a:defRPr sz="5200">
                <a:solidFill>
                  <a:schemeClr val="lt1"/>
                </a:solidFill>
              </a:defRPr>
            </a:lvl5pPr>
            <a:lvl6pPr lvl="5" algn="ctr">
              <a:spcBef>
                <a:spcPts val="0"/>
              </a:spcBef>
              <a:spcAft>
                <a:spcPts val="0"/>
              </a:spcAft>
              <a:buClr>
                <a:schemeClr val="lt1"/>
              </a:buClr>
              <a:buSzPts val="5200"/>
              <a:buNone/>
              <a:defRPr sz="5200">
                <a:solidFill>
                  <a:schemeClr val="lt1"/>
                </a:solidFill>
              </a:defRPr>
            </a:lvl6pPr>
            <a:lvl7pPr lvl="6" algn="ctr">
              <a:spcBef>
                <a:spcPts val="0"/>
              </a:spcBef>
              <a:spcAft>
                <a:spcPts val="0"/>
              </a:spcAft>
              <a:buClr>
                <a:schemeClr val="lt1"/>
              </a:buClr>
              <a:buSzPts val="5200"/>
              <a:buNone/>
              <a:defRPr sz="5200">
                <a:solidFill>
                  <a:schemeClr val="lt1"/>
                </a:solidFill>
              </a:defRPr>
            </a:lvl7pPr>
            <a:lvl8pPr lvl="7" algn="ctr">
              <a:spcBef>
                <a:spcPts val="0"/>
              </a:spcBef>
              <a:spcAft>
                <a:spcPts val="0"/>
              </a:spcAft>
              <a:buClr>
                <a:schemeClr val="lt1"/>
              </a:buClr>
              <a:buSzPts val="5200"/>
              <a:buNone/>
              <a:defRPr sz="5200">
                <a:solidFill>
                  <a:schemeClr val="lt1"/>
                </a:solidFill>
              </a:defRPr>
            </a:lvl8pPr>
            <a:lvl9pPr lvl="8" algn="ctr">
              <a:spcBef>
                <a:spcPts val="0"/>
              </a:spcBef>
              <a:spcAft>
                <a:spcPts val="0"/>
              </a:spcAft>
              <a:buClr>
                <a:schemeClr val="lt1"/>
              </a:buClr>
              <a:buSzPts val="5200"/>
              <a:buNone/>
              <a:defRPr sz="5200">
                <a:solidFill>
                  <a:schemeClr val="lt1"/>
                </a:solidFill>
              </a:defRPr>
            </a:lvl9pPr>
          </a:lstStyle>
          <a:p/>
        </p:txBody>
      </p:sp>
      <p:sp>
        <p:nvSpPr>
          <p:cNvPr id="12" name="Google Shape;12;p2"/>
          <p:cNvSpPr txBox="1"/>
          <p:nvPr>
            <p:ph idx="1" type="subTitle"/>
          </p:nvPr>
        </p:nvSpPr>
        <p:spPr>
          <a:xfrm>
            <a:off x="458975" y="445025"/>
            <a:ext cx="8226000" cy="7926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chemeClr val="lt1"/>
              </a:buClr>
              <a:buSzPts val="1800"/>
              <a:buNone/>
              <a:defRPr sz="1800">
                <a:solidFill>
                  <a:schemeClr val="lt1"/>
                </a:solidFil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3" name="Google Shape;13;p2"/>
          <p:cNvSpPr txBox="1"/>
          <p:nvPr>
            <p:ph idx="2" type="subTitle"/>
          </p:nvPr>
        </p:nvSpPr>
        <p:spPr>
          <a:xfrm>
            <a:off x="458975" y="4105475"/>
            <a:ext cx="3951000" cy="619500"/>
          </a:xfrm>
          <a:prstGeom prst="rect">
            <a:avLst/>
          </a:prstGeom>
        </p:spPr>
        <p:txBody>
          <a:bodyPr anchorCtr="0" anchor="b" bIns="0" lIns="0" spcFirstLastPara="1" rIns="0" wrap="square" tIns="0">
            <a:noAutofit/>
          </a:bodyPr>
          <a:lstStyle>
            <a:lvl1pPr lvl="0">
              <a:spcBef>
                <a:spcPts val="1000"/>
              </a:spcBef>
              <a:spcAft>
                <a:spcPts val="0"/>
              </a:spcAft>
              <a:buNone/>
              <a:defRPr sz="1400">
                <a:solidFill>
                  <a:schemeClr val="lt1"/>
                </a:solidFill>
                <a:latin typeface="Montserrat SemiBold"/>
                <a:ea typeface="Montserrat SemiBold"/>
                <a:cs typeface="Montserrat SemiBold"/>
                <a:sym typeface="Montserrat SemiBold"/>
              </a:defRPr>
            </a:lvl1pPr>
            <a:lvl2pPr lvl="1">
              <a:spcBef>
                <a:spcPts val="0"/>
              </a:spcBef>
              <a:spcAft>
                <a:spcPts val="0"/>
              </a:spcAft>
              <a:buNone/>
              <a:defRPr/>
            </a:lvl2pPr>
            <a:lvl3pPr lvl="2">
              <a:spcBef>
                <a:spcPts val="1000"/>
              </a:spcBef>
              <a:spcAft>
                <a:spcPts val="0"/>
              </a:spcAft>
              <a:buNone/>
              <a:defRPr/>
            </a:lvl3pPr>
            <a:lvl4pPr lvl="3">
              <a:spcBef>
                <a:spcPts val="1000"/>
              </a:spcBef>
              <a:spcAft>
                <a:spcPts val="0"/>
              </a:spcAft>
              <a:buNone/>
              <a:defRPr/>
            </a:lvl4pPr>
            <a:lvl5pPr lvl="4">
              <a:spcBef>
                <a:spcPts val="1000"/>
              </a:spcBef>
              <a:spcAft>
                <a:spcPts val="0"/>
              </a:spcAft>
              <a:buNone/>
              <a:defRPr/>
            </a:lvl5pPr>
            <a:lvl6pPr lvl="5">
              <a:spcBef>
                <a:spcPts val="1000"/>
              </a:spcBef>
              <a:spcAft>
                <a:spcPts val="0"/>
              </a:spcAft>
              <a:buNone/>
              <a:defRPr/>
            </a:lvl6pPr>
            <a:lvl7pPr lvl="6">
              <a:spcBef>
                <a:spcPts val="1000"/>
              </a:spcBef>
              <a:spcAft>
                <a:spcPts val="0"/>
              </a:spcAft>
              <a:buNone/>
              <a:defRPr/>
            </a:lvl7pPr>
            <a:lvl8pPr lvl="7">
              <a:spcBef>
                <a:spcPts val="1000"/>
              </a:spcBef>
              <a:spcAft>
                <a:spcPts val="0"/>
              </a:spcAft>
              <a:buNone/>
              <a:defRPr/>
            </a:lvl8pPr>
            <a:lvl9pPr lvl="8">
              <a:spcBef>
                <a:spcPts val="1000"/>
              </a:spcBef>
              <a:spcAft>
                <a:spcPts val="1000"/>
              </a:spcAft>
              <a:buNone/>
              <a:defRPr/>
            </a:lvl9pPr>
          </a:lstStyle>
          <a:p/>
        </p:txBody>
      </p:sp>
      <p:pic>
        <p:nvPicPr>
          <p:cNvPr id="14" name="Google Shape;14;p2"/>
          <p:cNvPicPr preferRelativeResize="0"/>
          <p:nvPr/>
        </p:nvPicPr>
        <p:blipFill rotWithShape="1">
          <a:blip r:embed="rId2">
            <a:alphaModFix/>
          </a:blip>
          <a:srcRect b="0" l="49" r="59" t="0"/>
          <a:stretch/>
        </p:blipFill>
        <p:spPr>
          <a:xfrm>
            <a:off x="6315803" y="3617749"/>
            <a:ext cx="2359600" cy="1282050"/>
          </a:xfrm>
          <a:prstGeom prst="rect">
            <a:avLst/>
          </a:prstGeom>
          <a:noFill/>
          <a:ln>
            <a:noFill/>
          </a:ln>
        </p:spPr>
      </p:pic>
      <p:sp>
        <p:nvSpPr>
          <p:cNvPr id="15" name="Google Shape;15;p2"/>
          <p:cNvSpPr/>
          <p:nvPr/>
        </p:nvSpPr>
        <p:spPr>
          <a:xfrm>
            <a:off x="8699225" y="4459200"/>
            <a:ext cx="444900" cy="6843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8" name="Shape 68"/>
        <p:cNvGrpSpPr/>
        <p:nvPr/>
      </p:nvGrpSpPr>
      <p:grpSpPr>
        <a:xfrm>
          <a:off x="0" y="0"/>
          <a:ext cx="0" cy="0"/>
          <a:chOff x="0" y="0"/>
          <a:chExt cx="0" cy="0"/>
        </a:xfrm>
      </p:grpSpPr>
      <p:sp>
        <p:nvSpPr>
          <p:cNvPr id="69" name="Google Shape;69;p11"/>
          <p:cNvSpPr txBox="1"/>
          <p:nvPr>
            <p:ph type="title"/>
          </p:nvPr>
        </p:nvSpPr>
        <p:spPr>
          <a:xfrm>
            <a:off x="490250" y="1099725"/>
            <a:ext cx="8194800" cy="3441300"/>
          </a:xfrm>
          <a:prstGeom prst="rect">
            <a:avLst/>
          </a:prstGeom>
        </p:spPr>
        <p:txBody>
          <a:bodyPr anchorCtr="0" anchor="t" bIns="0" lIns="0" spcFirstLastPara="1" rIns="0" wrap="square" tIns="0">
            <a:noAutofit/>
          </a:bodyPr>
          <a:lstStyle>
            <a:lvl1pPr lvl="0">
              <a:spcBef>
                <a:spcPts val="0"/>
              </a:spcBef>
              <a:spcAft>
                <a:spcPts val="0"/>
              </a:spcAft>
              <a:buClr>
                <a:schemeClr val="lt1"/>
              </a:buClr>
              <a:buSzPts val="3600"/>
              <a:buFont typeface="Montserrat SemiBold"/>
              <a:buNone/>
              <a:defRPr b="0" i="1" sz="3600">
                <a:solidFill>
                  <a:schemeClr val="lt1"/>
                </a:solidFill>
                <a:latin typeface="Montserrat SemiBold"/>
                <a:ea typeface="Montserrat SemiBold"/>
                <a:cs typeface="Montserrat SemiBold"/>
                <a:sym typeface="Montserrat SemiBold"/>
              </a:defRPr>
            </a:lvl1pPr>
            <a:lvl2pPr lvl="1">
              <a:spcBef>
                <a:spcPts val="0"/>
              </a:spcBef>
              <a:spcAft>
                <a:spcPts val="0"/>
              </a:spcAft>
              <a:buSzPts val="3600"/>
              <a:buFont typeface="Montserrat SemiBold"/>
              <a:buNone/>
              <a:defRPr sz="3600">
                <a:latin typeface="Montserrat SemiBold"/>
                <a:ea typeface="Montserrat SemiBold"/>
                <a:cs typeface="Montserrat SemiBold"/>
                <a:sym typeface="Montserrat SemiBold"/>
              </a:defRPr>
            </a:lvl2pPr>
            <a:lvl3pPr lvl="2">
              <a:spcBef>
                <a:spcPts val="0"/>
              </a:spcBef>
              <a:spcAft>
                <a:spcPts val="0"/>
              </a:spcAft>
              <a:buSzPts val="3600"/>
              <a:buFont typeface="Montserrat SemiBold"/>
              <a:buNone/>
              <a:defRPr sz="3600">
                <a:latin typeface="Montserrat SemiBold"/>
                <a:ea typeface="Montserrat SemiBold"/>
                <a:cs typeface="Montserrat SemiBold"/>
                <a:sym typeface="Montserrat SemiBold"/>
              </a:defRPr>
            </a:lvl3pPr>
            <a:lvl4pPr lvl="3">
              <a:spcBef>
                <a:spcPts val="0"/>
              </a:spcBef>
              <a:spcAft>
                <a:spcPts val="0"/>
              </a:spcAft>
              <a:buSzPts val="3600"/>
              <a:buFont typeface="Montserrat SemiBold"/>
              <a:buNone/>
              <a:defRPr sz="3600">
                <a:latin typeface="Montserrat SemiBold"/>
                <a:ea typeface="Montserrat SemiBold"/>
                <a:cs typeface="Montserrat SemiBold"/>
                <a:sym typeface="Montserrat SemiBold"/>
              </a:defRPr>
            </a:lvl4pPr>
            <a:lvl5pPr lvl="4">
              <a:spcBef>
                <a:spcPts val="0"/>
              </a:spcBef>
              <a:spcAft>
                <a:spcPts val="0"/>
              </a:spcAft>
              <a:buSzPts val="3600"/>
              <a:buFont typeface="Montserrat SemiBold"/>
              <a:buNone/>
              <a:defRPr sz="3600">
                <a:latin typeface="Montserrat SemiBold"/>
                <a:ea typeface="Montserrat SemiBold"/>
                <a:cs typeface="Montserrat SemiBold"/>
                <a:sym typeface="Montserrat SemiBold"/>
              </a:defRPr>
            </a:lvl5pPr>
            <a:lvl6pPr lvl="5">
              <a:spcBef>
                <a:spcPts val="0"/>
              </a:spcBef>
              <a:spcAft>
                <a:spcPts val="0"/>
              </a:spcAft>
              <a:buSzPts val="3600"/>
              <a:buFont typeface="Montserrat SemiBold"/>
              <a:buNone/>
              <a:defRPr sz="3600">
                <a:latin typeface="Montserrat SemiBold"/>
                <a:ea typeface="Montserrat SemiBold"/>
                <a:cs typeface="Montserrat SemiBold"/>
                <a:sym typeface="Montserrat SemiBold"/>
              </a:defRPr>
            </a:lvl6pPr>
            <a:lvl7pPr lvl="6">
              <a:spcBef>
                <a:spcPts val="0"/>
              </a:spcBef>
              <a:spcAft>
                <a:spcPts val="0"/>
              </a:spcAft>
              <a:buSzPts val="3600"/>
              <a:buFont typeface="Montserrat SemiBold"/>
              <a:buNone/>
              <a:defRPr sz="3600">
                <a:latin typeface="Montserrat SemiBold"/>
                <a:ea typeface="Montserrat SemiBold"/>
                <a:cs typeface="Montserrat SemiBold"/>
                <a:sym typeface="Montserrat SemiBold"/>
              </a:defRPr>
            </a:lvl7pPr>
            <a:lvl8pPr lvl="7">
              <a:spcBef>
                <a:spcPts val="0"/>
              </a:spcBef>
              <a:spcAft>
                <a:spcPts val="0"/>
              </a:spcAft>
              <a:buSzPts val="3600"/>
              <a:buFont typeface="Montserrat SemiBold"/>
              <a:buNone/>
              <a:defRPr sz="3600">
                <a:latin typeface="Montserrat SemiBold"/>
                <a:ea typeface="Montserrat SemiBold"/>
                <a:cs typeface="Montserrat SemiBold"/>
                <a:sym typeface="Montserrat SemiBold"/>
              </a:defRPr>
            </a:lvl8pPr>
            <a:lvl9pPr lvl="8">
              <a:spcBef>
                <a:spcPts val="0"/>
              </a:spcBef>
              <a:spcAft>
                <a:spcPts val="0"/>
              </a:spcAft>
              <a:buSzPts val="3600"/>
              <a:buFont typeface="Montserrat SemiBold"/>
              <a:buNone/>
              <a:defRPr sz="3600">
                <a:latin typeface="Montserrat SemiBold"/>
                <a:ea typeface="Montserrat SemiBold"/>
                <a:cs typeface="Montserrat SemiBold"/>
                <a:sym typeface="Montserrat SemiBold"/>
              </a:defRPr>
            </a:lvl9pPr>
          </a:lstStyle>
          <a:p/>
        </p:txBody>
      </p:sp>
      <p:sp>
        <p:nvSpPr>
          <p:cNvPr id="70" name="Google Shape;70;p11"/>
          <p:cNvSpPr txBox="1"/>
          <p:nvPr>
            <p:ph idx="1" type="subTitle"/>
          </p:nvPr>
        </p:nvSpPr>
        <p:spPr>
          <a:xfrm>
            <a:off x="474525" y="3969500"/>
            <a:ext cx="3935400" cy="954000"/>
          </a:xfrm>
          <a:prstGeom prst="rect">
            <a:avLst/>
          </a:prstGeom>
        </p:spPr>
        <p:txBody>
          <a:bodyPr anchorCtr="0" anchor="b" bIns="0" lIns="0" spcFirstLastPara="1" rIns="0" wrap="square" tIns="0">
            <a:noAutofit/>
          </a:bodyPr>
          <a:lstStyle>
            <a:lvl1pPr lvl="0">
              <a:lnSpc>
                <a:spcPct val="140000"/>
              </a:lnSpc>
              <a:spcBef>
                <a:spcPts val="1000"/>
              </a:spcBef>
              <a:spcAft>
                <a:spcPts val="0"/>
              </a:spcAft>
              <a:buNone/>
              <a:defRPr sz="1400">
                <a:solidFill>
                  <a:schemeClr val="lt1"/>
                </a:solidFill>
                <a:latin typeface="Montserrat SemiBold"/>
                <a:ea typeface="Montserrat SemiBold"/>
                <a:cs typeface="Montserrat SemiBold"/>
                <a:sym typeface="Montserrat SemiBold"/>
              </a:defRPr>
            </a:lvl1pPr>
            <a:lvl2pPr lvl="1">
              <a:spcBef>
                <a:spcPts val="0"/>
              </a:spcBef>
              <a:spcAft>
                <a:spcPts val="0"/>
              </a:spcAft>
              <a:buNone/>
              <a:defRPr/>
            </a:lvl2pPr>
            <a:lvl3pPr lvl="2">
              <a:spcBef>
                <a:spcPts val="1000"/>
              </a:spcBef>
              <a:spcAft>
                <a:spcPts val="0"/>
              </a:spcAft>
              <a:buNone/>
              <a:defRPr/>
            </a:lvl3pPr>
            <a:lvl4pPr lvl="3">
              <a:spcBef>
                <a:spcPts val="1000"/>
              </a:spcBef>
              <a:spcAft>
                <a:spcPts val="0"/>
              </a:spcAft>
              <a:buNone/>
              <a:defRPr/>
            </a:lvl4pPr>
            <a:lvl5pPr lvl="4">
              <a:spcBef>
                <a:spcPts val="1000"/>
              </a:spcBef>
              <a:spcAft>
                <a:spcPts val="0"/>
              </a:spcAft>
              <a:buNone/>
              <a:defRPr/>
            </a:lvl5pPr>
            <a:lvl6pPr lvl="5">
              <a:spcBef>
                <a:spcPts val="1000"/>
              </a:spcBef>
              <a:spcAft>
                <a:spcPts val="0"/>
              </a:spcAft>
              <a:buNone/>
              <a:defRPr/>
            </a:lvl6pPr>
            <a:lvl7pPr lvl="6">
              <a:spcBef>
                <a:spcPts val="1000"/>
              </a:spcBef>
              <a:spcAft>
                <a:spcPts val="0"/>
              </a:spcAft>
              <a:buNone/>
              <a:defRPr/>
            </a:lvl7pPr>
            <a:lvl8pPr lvl="7">
              <a:spcBef>
                <a:spcPts val="1000"/>
              </a:spcBef>
              <a:spcAft>
                <a:spcPts val="0"/>
              </a:spcAft>
              <a:buNone/>
              <a:defRPr/>
            </a:lvl8pPr>
            <a:lvl9pPr lvl="8">
              <a:spcBef>
                <a:spcPts val="1000"/>
              </a:spcBef>
              <a:spcAft>
                <a:spcPts val="1000"/>
              </a:spcAft>
              <a:buNone/>
              <a:defRPr/>
            </a:lvl9pPr>
          </a:lstStyle>
          <a:p/>
        </p:txBody>
      </p:sp>
      <p:pic>
        <p:nvPicPr>
          <p:cNvPr id="71" name="Google Shape;71;p11"/>
          <p:cNvPicPr preferRelativeResize="0"/>
          <p:nvPr/>
        </p:nvPicPr>
        <p:blipFill rotWithShape="1">
          <a:blip r:embed="rId2">
            <a:alphaModFix/>
          </a:blip>
          <a:srcRect b="0" l="9" r="0" t="0"/>
          <a:stretch/>
        </p:blipFill>
        <p:spPr>
          <a:xfrm>
            <a:off x="8704149" y="4502953"/>
            <a:ext cx="224426" cy="419177"/>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2" name="Shape 72"/>
        <p:cNvGrpSpPr/>
        <p:nvPr/>
      </p:nvGrpSpPr>
      <p:grpSpPr>
        <a:xfrm>
          <a:off x="0" y="0"/>
          <a:ext cx="0" cy="0"/>
          <a:chOff x="0" y="0"/>
          <a:chExt cx="0" cy="0"/>
        </a:xfrm>
      </p:grpSpPr>
      <p:sp>
        <p:nvSpPr>
          <p:cNvPr id="73" name="Google Shape;73;p12"/>
          <p:cNvSpPr txBox="1"/>
          <p:nvPr>
            <p:ph idx="1" type="body"/>
          </p:nvPr>
        </p:nvSpPr>
        <p:spPr>
          <a:xfrm>
            <a:off x="468000" y="4626000"/>
            <a:ext cx="3942000" cy="3204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800"/>
              <a:buNone/>
              <a:defRPr sz="8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4" name="Shape 74"/>
        <p:cNvGrpSpPr/>
        <p:nvPr/>
      </p:nvGrpSpPr>
      <p:grpSpPr>
        <a:xfrm>
          <a:off x="0" y="0"/>
          <a:ext cx="0" cy="0"/>
          <a:chOff x="0" y="0"/>
          <a:chExt cx="0" cy="0"/>
        </a:xfrm>
      </p:grpSpPr>
      <p:sp>
        <p:nvSpPr>
          <p:cNvPr id="75" name="Google Shape;75;p13"/>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458975" y="1438150"/>
            <a:ext cx="8226000" cy="3189600"/>
          </a:xfrm>
          <a:prstGeom prst="rect">
            <a:avLst/>
          </a:prstGeom>
        </p:spPr>
        <p:txBody>
          <a:bodyPr anchorCtr="0" anchor="t" bIns="0" lIns="0" spcFirstLastPara="1" rIns="0" wrap="square" tIns="0">
            <a:noAutofit/>
          </a:bodyPr>
          <a:lstStyle>
            <a:lvl1pPr lvl="0" rtl="0">
              <a:spcBef>
                <a:spcPts val="0"/>
              </a:spcBef>
              <a:spcAft>
                <a:spcPts val="0"/>
              </a:spcAft>
              <a:buClr>
                <a:schemeClr val="lt1"/>
              </a:buClr>
              <a:buSzPts val="3000"/>
              <a:buFont typeface="Montserrat SemiBold"/>
              <a:buNone/>
              <a:defRPr b="0" sz="3000">
                <a:solidFill>
                  <a:schemeClr val="lt1"/>
                </a:solidFill>
                <a:latin typeface="Montserrat SemiBold"/>
                <a:ea typeface="Montserrat SemiBold"/>
                <a:cs typeface="Montserrat SemiBold"/>
                <a:sym typeface="Montserrat SemiBold"/>
              </a:defRPr>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18" name="Google Shape;18;p3"/>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solidFill>
                  <a:schemeClr val="lt1"/>
                </a:solidFill>
                <a:latin typeface="Montserrat Medium"/>
                <a:ea typeface="Montserrat Medium"/>
                <a:cs typeface="Montserrat Medium"/>
                <a:sym typeface="Montserrat Medium"/>
              </a:defRPr>
            </a:lvl1pPr>
            <a:lvl2pPr lvl="1" rtl="0">
              <a:buNone/>
              <a:defRPr sz="800">
                <a:solidFill>
                  <a:schemeClr val="lt1"/>
                </a:solidFill>
                <a:latin typeface="Montserrat Medium"/>
                <a:ea typeface="Montserrat Medium"/>
                <a:cs typeface="Montserrat Medium"/>
                <a:sym typeface="Montserrat Medium"/>
              </a:defRPr>
            </a:lvl2pPr>
            <a:lvl3pPr lvl="2" rtl="0">
              <a:buNone/>
              <a:defRPr sz="800">
                <a:solidFill>
                  <a:schemeClr val="lt1"/>
                </a:solidFill>
                <a:latin typeface="Montserrat Medium"/>
                <a:ea typeface="Montserrat Medium"/>
                <a:cs typeface="Montserrat Medium"/>
                <a:sym typeface="Montserrat Medium"/>
              </a:defRPr>
            </a:lvl3pPr>
            <a:lvl4pPr lvl="3" rtl="0">
              <a:buNone/>
              <a:defRPr sz="800">
                <a:solidFill>
                  <a:schemeClr val="lt1"/>
                </a:solidFill>
                <a:latin typeface="Montserrat Medium"/>
                <a:ea typeface="Montserrat Medium"/>
                <a:cs typeface="Montserrat Medium"/>
                <a:sym typeface="Montserrat Medium"/>
              </a:defRPr>
            </a:lvl4pPr>
            <a:lvl5pPr lvl="4" rtl="0">
              <a:buNone/>
              <a:defRPr sz="800">
                <a:solidFill>
                  <a:schemeClr val="lt1"/>
                </a:solidFill>
                <a:latin typeface="Montserrat Medium"/>
                <a:ea typeface="Montserrat Medium"/>
                <a:cs typeface="Montserrat Medium"/>
                <a:sym typeface="Montserrat Medium"/>
              </a:defRPr>
            </a:lvl5pPr>
            <a:lvl6pPr lvl="5" rtl="0">
              <a:buNone/>
              <a:defRPr sz="800">
                <a:solidFill>
                  <a:schemeClr val="lt1"/>
                </a:solidFill>
                <a:latin typeface="Montserrat Medium"/>
                <a:ea typeface="Montserrat Medium"/>
                <a:cs typeface="Montserrat Medium"/>
                <a:sym typeface="Montserrat Medium"/>
              </a:defRPr>
            </a:lvl6pPr>
            <a:lvl7pPr lvl="6" rtl="0">
              <a:buNone/>
              <a:defRPr sz="800">
                <a:solidFill>
                  <a:schemeClr val="lt1"/>
                </a:solidFill>
                <a:latin typeface="Montserrat Medium"/>
                <a:ea typeface="Montserrat Medium"/>
                <a:cs typeface="Montserrat Medium"/>
                <a:sym typeface="Montserrat Medium"/>
              </a:defRPr>
            </a:lvl7pPr>
            <a:lvl8pPr lvl="7" rtl="0">
              <a:buNone/>
              <a:defRPr sz="800">
                <a:solidFill>
                  <a:schemeClr val="lt1"/>
                </a:solidFill>
                <a:latin typeface="Montserrat Medium"/>
                <a:ea typeface="Montserrat Medium"/>
                <a:cs typeface="Montserrat Medium"/>
                <a:sym typeface="Montserrat Medium"/>
              </a:defRPr>
            </a:lvl8pPr>
            <a:lvl9pPr lvl="8" rtl="0">
              <a:buNone/>
              <a:defRPr sz="800">
                <a:solidFill>
                  <a:schemeClr val="lt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8704149" y="4502953"/>
            <a:ext cx="224426" cy="419177"/>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458975" y="445025"/>
            <a:ext cx="8226000" cy="814500"/>
          </a:xfrm>
          <a:prstGeom prst="rect">
            <a:avLst/>
          </a:prstGeom>
        </p:spPr>
        <p:txBody>
          <a:bodyPr anchorCtr="0" anchor="t" bIns="0" lIns="0" spcFirstLastPara="1" rIns="0" wrap="square" tIns="0">
            <a:noAutofit/>
          </a:bodyPr>
          <a:lstStyle>
            <a:lvl1pPr lvl="0">
              <a:spcBef>
                <a:spcPts val="0"/>
              </a:spcBef>
              <a:spcAft>
                <a:spcPts val="0"/>
              </a:spcAft>
              <a:buSzPts val="22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4"/>
          <p:cNvSpPr txBox="1"/>
          <p:nvPr>
            <p:ph idx="1" type="body"/>
          </p:nvPr>
        </p:nvSpPr>
        <p:spPr>
          <a:xfrm>
            <a:off x="458975" y="1438150"/>
            <a:ext cx="8226000" cy="2981100"/>
          </a:xfrm>
          <a:prstGeom prst="rect">
            <a:avLst/>
          </a:prstGeom>
        </p:spPr>
        <p:txBody>
          <a:bodyPr anchorCtr="0" anchor="t" bIns="0" lIns="0" spcFirstLastPara="1" rIns="0" wrap="square" tIns="0">
            <a:noAutofit/>
          </a:bodyPr>
          <a:lstStyle>
            <a:lvl1pPr indent="-330200" lvl="0" marL="457200">
              <a:spcBef>
                <a:spcPts val="0"/>
              </a:spcBef>
              <a:spcAft>
                <a:spcPts val="0"/>
              </a:spcAft>
              <a:buSzPts val="1600"/>
              <a:buChar char="●"/>
              <a:defRPr/>
            </a:lvl1pPr>
            <a:lvl2pPr indent="-330200" lvl="1" marL="914400">
              <a:spcBef>
                <a:spcPts val="1000"/>
              </a:spcBef>
              <a:spcAft>
                <a:spcPts val="0"/>
              </a:spcAft>
              <a:buSzPts val="1600"/>
              <a:buChar char="–"/>
              <a:defRPr/>
            </a:lvl2pPr>
            <a:lvl3pPr indent="-317500" lvl="2" marL="1371600">
              <a:spcBef>
                <a:spcPts val="1000"/>
              </a:spcBef>
              <a:spcAft>
                <a:spcPts val="0"/>
              </a:spcAft>
              <a:buSzPts val="1400"/>
              <a:buChar char="–"/>
              <a:defRPr/>
            </a:lvl3pPr>
            <a:lvl4pPr indent="-317500" lvl="3" marL="1828800">
              <a:spcBef>
                <a:spcPts val="800"/>
              </a:spcBef>
              <a:spcAft>
                <a:spcPts val="0"/>
              </a:spcAft>
              <a:buSzPts val="1400"/>
              <a:buChar char="–"/>
              <a:defRPr/>
            </a:lvl4pPr>
            <a:lvl5pPr indent="-304800" lvl="4" marL="2286000">
              <a:spcBef>
                <a:spcPts val="800"/>
              </a:spcBef>
              <a:spcAft>
                <a:spcPts val="0"/>
              </a:spcAft>
              <a:buSzPts val="1200"/>
              <a:buChar char="–"/>
              <a:defRPr/>
            </a:lvl5pPr>
            <a:lvl6pPr indent="-304800" lvl="5" marL="2743200">
              <a:spcBef>
                <a:spcPts val="600"/>
              </a:spcBef>
              <a:spcAft>
                <a:spcPts val="0"/>
              </a:spcAft>
              <a:buSzPts val="1200"/>
              <a:buChar char="–"/>
              <a:defRPr/>
            </a:lvl6pPr>
            <a:lvl7pPr indent="-292100" lvl="6" marL="3200400">
              <a:spcBef>
                <a:spcPts val="600"/>
              </a:spcBef>
              <a:spcAft>
                <a:spcPts val="0"/>
              </a:spcAft>
              <a:buSzPts val="1000"/>
              <a:buChar char="–"/>
              <a:defRPr/>
            </a:lvl7pPr>
            <a:lvl8pPr indent="-292100" lvl="7" marL="3657600">
              <a:spcBef>
                <a:spcPts val="400"/>
              </a:spcBef>
              <a:spcAft>
                <a:spcPts val="0"/>
              </a:spcAft>
              <a:buSzPts val="1000"/>
              <a:buChar char="–"/>
              <a:defRPr/>
            </a:lvl8pPr>
            <a:lvl9pPr indent="-279400" lvl="8" marL="4114800">
              <a:spcBef>
                <a:spcPts val="400"/>
              </a:spcBef>
              <a:spcAft>
                <a:spcPts val="200"/>
              </a:spcAft>
              <a:buSzPts val="800"/>
              <a:buChar char="–"/>
              <a:defRPr/>
            </a:lvl9pPr>
          </a:lstStyle>
          <a:p/>
        </p:txBody>
      </p:sp>
      <p:sp>
        <p:nvSpPr>
          <p:cNvPr id="23" name="Google Shape;23;p4"/>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458975" y="445025"/>
            <a:ext cx="3951000" cy="814500"/>
          </a:xfrm>
          <a:prstGeom prst="rect">
            <a:avLst/>
          </a:prstGeom>
        </p:spPr>
        <p:txBody>
          <a:bodyPr anchorCtr="0" anchor="t" bIns="0" lIns="0" spcFirstLastPara="1" rIns="0" wrap="square" tIns="0">
            <a:noAutofit/>
          </a:bodyPr>
          <a:lstStyle>
            <a:lvl1pPr lvl="0">
              <a:spcBef>
                <a:spcPts val="0"/>
              </a:spcBef>
              <a:spcAft>
                <a:spcPts val="0"/>
              </a:spcAft>
              <a:buSzPts val="22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6" name="Google Shape;26;p5"/>
          <p:cNvSpPr txBox="1"/>
          <p:nvPr>
            <p:ph idx="1" type="body"/>
          </p:nvPr>
        </p:nvSpPr>
        <p:spPr>
          <a:xfrm>
            <a:off x="458975" y="1438150"/>
            <a:ext cx="3951000" cy="2981100"/>
          </a:xfrm>
          <a:prstGeom prst="rect">
            <a:avLst/>
          </a:prstGeom>
        </p:spPr>
        <p:txBody>
          <a:bodyPr anchorCtr="0" anchor="t" bIns="0" lIns="0" spcFirstLastPara="1" rIns="0" wrap="square" tIns="0">
            <a:noAutofit/>
          </a:bodyPr>
          <a:lstStyle>
            <a:lvl1pPr indent="-330200" lvl="0" marL="457200">
              <a:spcBef>
                <a:spcPts val="0"/>
              </a:spcBef>
              <a:spcAft>
                <a:spcPts val="0"/>
              </a:spcAft>
              <a:buSzPts val="1600"/>
              <a:buChar char="●"/>
              <a:defRPr/>
            </a:lvl1pPr>
            <a:lvl2pPr indent="-330200" lvl="1" marL="914400">
              <a:spcBef>
                <a:spcPts val="1000"/>
              </a:spcBef>
              <a:spcAft>
                <a:spcPts val="0"/>
              </a:spcAft>
              <a:buSzPts val="1600"/>
              <a:buChar char="–"/>
              <a:defRPr/>
            </a:lvl2pPr>
            <a:lvl3pPr indent="-317500" lvl="2" marL="1371600">
              <a:spcBef>
                <a:spcPts val="1000"/>
              </a:spcBef>
              <a:spcAft>
                <a:spcPts val="0"/>
              </a:spcAft>
              <a:buSzPts val="1400"/>
              <a:buChar char="–"/>
              <a:defRPr/>
            </a:lvl3pPr>
            <a:lvl4pPr indent="-317500" lvl="3" marL="1828800">
              <a:spcBef>
                <a:spcPts val="800"/>
              </a:spcBef>
              <a:spcAft>
                <a:spcPts val="0"/>
              </a:spcAft>
              <a:buSzPts val="1400"/>
              <a:buChar char="–"/>
              <a:defRPr/>
            </a:lvl4pPr>
            <a:lvl5pPr indent="-304800" lvl="4" marL="2286000">
              <a:spcBef>
                <a:spcPts val="800"/>
              </a:spcBef>
              <a:spcAft>
                <a:spcPts val="0"/>
              </a:spcAft>
              <a:buSzPts val="1200"/>
              <a:buChar char="–"/>
              <a:defRPr sz="1200"/>
            </a:lvl5pPr>
            <a:lvl6pPr indent="-304800" lvl="5" marL="2743200">
              <a:spcBef>
                <a:spcPts val="600"/>
              </a:spcBef>
              <a:spcAft>
                <a:spcPts val="0"/>
              </a:spcAft>
              <a:buSzPts val="1200"/>
              <a:buChar char="–"/>
              <a:defRPr sz="1200"/>
            </a:lvl6pPr>
            <a:lvl7pPr indent="-292100" lvl="6" marL="3200400">
              <a:spcBef>
                <a:spcPts val="600"/>
              </a:spcBef>
              <a:spcAft>
                <a:spcPts val="0"/>
              </a:spcAft>
              <a:buSzPts val="1000"/>
              <a:buChar char="–"/>
              <a:defRPr/>
            </a:lvl7pPr>
            <a:lvl8pPr indent="-292100" lvl="7" marL="3657600">
              <a:spcBef>
                <a:spcPts val="400"/>
              </a:spcBef>
              <a:spcAft>
                <a:spcPts val="0"/>
              </a:spcAft>
              <a:buSzPts val="1000"/>
              <a:buChar char="–"/>
              <a:defRPr/>
            </a:lvl8pPr>
            <a:lvl9pPr indent="-279400" lvl="8" marL="4114800">
              <a:spcBef>
                <a:spcPts val="400"/>
              </a:spcBef>
              <a:spcAft>
                <a:spcPts val="200"/>
              </a:spcAft>
              <a:buSzPts val="800"/>
              <a:buChar char="–"/>
              <a:defRPr/>
            </a:lvl9pPr>
          </a:lstStyle>
          <a:p/>
        </p:txBody>
      </p:sp>
      <p:sp>
        <p:nvSpPr>
          <p:cNvPr id="27" name="Google Shape;27;p5"/>
          <p:cNvSpPr txBox="1"/>
          <p:nvPr>
            <p:ph idx="2" type="body"/>
          </p:nvPr>
        </p:nvSpPr>
        <p:spPr>
          <a:xfrm>
            <a:off x="4733975" y="1438150"/>
            <a:ext cx="3951000" cy="2981100"/>
          </a:xfrm>
          <a:prstGeom prst="rect">
            <a:avLst/>
          </a:prstGeom>
        </p:spPr>
        <p:txBody>
          <a:bodyPr anchorCtr="0" anchor="t" bIns="0" lIns="0" spcFirstLastPara="1" rIns="0" wrap="square" tIns="0">
            <a:noAutofit/>
          </a:bodyPr>
          <a:lstStyle>
            <a:lvl1pPr indent="-330200" lvl="0" marL="457200">
              <a:spcBef>
                <a:spcPts val="0"/>
              </a:spcBef>
              <a:spcAft>
                <a:spcPts val="0"/>
              </a:spcAft>
              <a:buSzPts val="1600"/>
              <a:buChar char="●"/>
              <a:defRPr/>
            </a:lvl1pPr>
            <a:lvl2pPr indent="-330200" lvl="1" marL="914400">
              <a:spcBef>
                <a:spcPts val="1000"/>
              </a:spcBef>
              <a:spcAft>
                <a:spcPts val="0"/>
              </a:spcAft>
              <a:buSzPts val="1600"/>
              <a:buChar char="–"/>
              <a:defRPr/>
            </a:lvl2pPr>
            <a:lvl3pPr indent="-317500" lvl="2" marL="1371600">
              <a:spcBef>
                <a:spcPts val="1000"/>
              </a:spcBef>
              <a:spcAft>
                <a:spcPts val="0"/>
              </a:spcAft>
              <a:buSzPts val="1400"/>
              <a:buChar char="–"/>
              <a:defRPr/>
            </a:lvl3pPr>
            <a:lvl4pPr indent="-317500" lvl="3" marL="1828800">
              <a:spcBef>
                <a:spcPts val="800"/>
              </a:spcBef>
              <a:spcAft>
                <a:spcPts val="0"/>
              </a:spcAft>
              <a:buSzPts val="1400"/>
              <a:buChar char="–"/>
              <a:defRPr/>
            </a:lvl4pPr>
            <a:lvl5pPr indent="-304800" lvl="4" marL="2286000">
              <a:spcBef>
                <a:spcPts val="800"/>
              </a:spcBef>
              <a:spcAft>
                <a:spcPts val="0"/>
              </a:spcAft>
              <a:buSzPts val="1200"/>
              <a:buChar char="–"/>
              <a:defRPr sz="1200"/>
            </a:lvl5pPr>
            <a:lvl6pPr indent="-304800" lvl="5" marL="2743200">
              <a:spcBef>
                <a:spcPts val="600"/>
              </a:spcBef>
              <a:spcAft>
                <a:spcPts val="0"/>
              </a:spcAft>
              <a:buSzPts val="1200"/>
              <a:buChar char="–"/>
              <a:defRPr sz="1200"/>
            </a:lvl6pPr>
            <a:lvl7pPr indent="-292100" lvl="6" marL="3200400">
              <a:spcBef>
                <a:spcPts val="600"/>
              </a:spcBef>
              <a:spcAft>
                <a:spcPts val="0"/>
              </a:spcAft>
              <a:buSzPts val="1000"/>
              <a:buChar char="–"/>
              <a:defRPr/>
            </a:lvl7pPr>
            <a:lvl8pPr indent="-292100" lvl="7" marL="3657600">
              <a:spcBef>
                <a:spcPts val="400"/>
              </a:spcBef>
              <a:spcAft>
                <a:spcPts val="0"/>
              </a:spcAft>
              <a:buSzPts val="1000"/>
              <a:buChar char="–"/>
              <a:defRPr/>
            </a:lvl8pPr>
            <a:lvl9pPr indent="-279400" lvl="8" marL="4114800">
              <a:spcBef>
                <a:spcPts val="400"/>
              </a:spcBef>
              <a:spcAft>
                <a:spcPts val="200"/>
              </a:spcAft>
              <a:buSzPts val="800"/>
              <a:buChar char="–"/>
              <a:defRPr/>
            </a:lvl9pPr>
          </a:lstStyle>
          <a:p/>
        </p:txBody>
      </p:sp>
      <p:sp>
        <p:nvSpPr>
          <p:cNvPr id="28" name="Google Shape;28;p5"/>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4733975" y="445025"/>
            <a:ext cx="39510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458975" y="445025"/>
            <a:ext cx="8226000" cy="814500"/>
          </a:xfrm>
          <a:prstGeom prst="rect">
            <a:avLst/>
          </a:prstGeom>
        </p:spPr>
        <p:txBody>
          <a:bodyPr anchorCtr="0" anchor="t" bIns="0" lIns="0" spcFirstLastPara="1" rIns="0" wrap="square" tIns="0">
            <a:noAutofit/>
          </a:bodyPr>
          <a:lstStyle>
            <a:lvl1pPr lvl="0">
              <a:spcBef>
                <a:spcPts val="0"/>
              </a:spcBef>
              <a:spcAft>
                <a:spcPts val="0"/>
              </a:spcAft>
              <a:buSzPts val="22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32" name="Google Shape;32;p6"/>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458975" y="445025"/>
            <a:ext cx="82260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35" name="Google Shape;35;p7"/>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body"/>
          </p:nvPr>
        </p:nvSpPr>
        <p:spPr>
          <a:xfrm>
            <a:off x="453200" y="1428925"/>
            <a:ext cx="8231700" cy="405300"/>
          </a:xfrm>
          <a:prstGeom prst="rect">
            <a:avLst/>
          </a:prstGeom>
        </p:spPr>
        <p:txBody>
          <a:bodyPr anchorCtr="0" anchor="t" bIns="0" lIns="0" spcFirstLastPara="1" rIns="0" wrap="square" tIns="0">
            <a:noAutofit/>
          </a:bodyPr>
          <a:lstStyle>
            <a:lvl1pPr indent="-330200" lvl="0" marL="457200">
              <a:spcBef>
                <a:spcPts val="0"/>
              </a:spcBef>
              <a:spcAft>
                <a:spcPts val="0"/>
              </a:spcAft>
              <a:buSzPts val="1600"/>
              <a:buChar char="●"/>
              <a:defRPr/>
            </a:lvl1pPr>
            <a:lvl2pPr indent="-330200" lvl="1" marL="914400">
              <a:spcBef>
                <a:spcPts val="1000"/>
              </a:spcBef>
              <a:spcAft>
                <a:spcPts val="0"/>
              </a:spcAft>
              <a:buSzPts val="1600"/>
              <a:buChar char="–"/>
              <a:defRPr/>
            </a:lvl2pPr>
            <a:lvl3pPr indent="-317500" lvl="2" marL="1371600">
              <a:spcBef>
                <a:spcPts val="1000"/>
              </a:spcBef>
              <a:spcAft>
                <a:spcPts val="0"/>
              </a:spcAft>
              <a:buSzPts val="1400"/>
              <a:buChar char="–"/>
              <a:defRPr/>
            </a:lvl3pPr>
            <a:lvl4pPr indent="-317500" lvl="3" marL="1828800">
              <a:spcBef>
                <a:spcPts val="800"/>
              </a:spcBef>
              <a:spcAft>
                <a:spcPts val="0"/>
              </a:spcAft>
              <a:buSzPts val="1400"/>
              <a:buChar char="–"/>
              <a:defRPr/>
            </a:lvl4pPr>
            <a:lvl5pPr indent="-304800" lvl="4" marL="2286000">
              <a:spcBef>
                <a:spcPts val="800"/>
              </a:spcBef>
              <a:spcAft>
                <a:spcPts val="0"/>
              </a:spcAft>
              <a:buSzPts val="1200"/>
              <a:buChar char="–"/>
              <a:defRPr/>
            </a:lvl5pPr>
            <a:lvl6pPr indent="-304800" lvl="5" marL="2743200">
              <a:spcBef>
                <a:spcPts val="600"/>
              </a:spcBef>
              <a:spcAft>
                <a:spcPts val="0"/>
              </a:spcAft>
              <a:buSzPts val="1200"/>
              <a:buChar char="–"/>
              <a:defRPr/>
            </a:lvl6pPr>
            <a:lvl7pPr indent="-292100" lvl="6" marL="3200400">
              <a:spcBef>
                <a:spcPts val="600"/>
              </a:spcBef>
              <a:spcAft>
                <a:spcPts val="0"/>
              </a:spcAft>
              <a:buSzPts val="1000"/>
              <a:buChar char="–"/>
              <a:defRPr/>
            </a:lvl7pPr>
            <a:lvl8pPr indent="-292100" lvl="7" marL="3657600">
              <a:spcBef>
                <a:spcPts val="400"/>
              </a:spcBef>
              <a:spcAft>
                <a:spcPts val="0"/>
              </a:spcAft>
              <a:buSzPts val="1000"/>
              <a:buChar char="–"/>
              <a:defRPr/>
            </a:lvl8pPr>
            <a:lvl9pPr indent="-279400" lvl="8" marL="4114800">
              <a:spcBef>
                <a:spcPts val="400"/>
              </a:spcBef>
              <a:spcAft>
                <a:spcPts val="200"/>
              </a:spcAft>
              <a:buSzPts val="800"/>
              <a:buChar char="–"/>
              <a:defRPr/>
            </a:lvl9pPr>
          </a:lstStyle>
          <a:p/>
        </p:txBody>
      </p:sp>
      <p:sp>
        <p:nvSpPr>
          <p:cNvPr id="37" name="Google Shape;37;p7"/>
          <p:cNvSpPr txBox="1"/>
          <p:nvPr>
            <p:ph idx="2" type="subTitle"/>
          </p:nvPr>
        </p:nvSpPr>
        <p:spPr>
          <a:xfrm>
            <a:off x="458975" y="1882125"/>
            <a:ext cx="2585400" cy="453300"/>
          </a:xfrm>
          <a:prstGeom prst="rect">
            <a:avLst/>
          </a:prstGeom>
          <a:solidFill>
            <a:schemeClr val="accent1"/>
          </a:solidFill>
        </p:spPr>
        <p:txBody>
          <a:bodyPr anchorCtr="0" anchor="t" bIns="91425" lIns="91425" spcFirstLastPara="1" rIns="91425" wrap="square" tIns="90000">
            <a:noAutofit/>
          </a:bodyPr>
          <a:lstStyle>
            <a:lvl1pPr lv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8" name="Google Shape;38;p7"/>
          <p:cNvSpPr txBox="1"/>
          <p:nvPr>
            <p:ph idx="3" type="body"/>
          </p:nvPr>
        </p:nvSpPr>
        <p:spPr>
          <a:xfrm>
            <a:off x="458975" y="2492625"/>
            <a:ext cx="2585400" cy="1926600"/>
          </a:xfrm>
          <a:prstGeom prst="rect">
            <a:avLst/>
          </a:prstGeom>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04800" lvl="0" marL="457200">
              <a:lnSpc>
                <a:spcPct val="115000"/>
              </a:lnSpc>
              <a:spcBef>
                <a:spcPts val="0"/>
              </a:spcBef>
              <a:spcAft>
                <a:spcPts val="0"/>
              </a:spcAft>
              <a:buSzPts val="1200"/>
              <a:buChar char="●"/>
              <a:defRPr sz="1200"/>
            </a:lvl1pPr>
            <a:lvl2pPr indent="-304800" lvl="1" marL="914400">
              <a:lnSpc>
                <a:spcPct val="115000"/>
              </a:lnSpc>
              <a:spcBef>
                <a:spcPts val="600"/>
              </a:spcBef>
              <a:spcAft>
                <a:spcPts val="0"/>
              </a:spcAft>
              <a:buSzPts val="1200"/>
              <a:buChar char="–"/>
              <a:defRPr sz="1200"/>
            </a:lvl2pPr>
            <a:lvl3pPr indent="-304800" lvl="2" marL="1371600">
              <a:lnSpc>
                <a:spcPct val="115000"/>
              </a:lnSpc>
              <a:spcBef>
                <a:spcPts val="600"/>
              </a:spcBef>
              <a:spcAft>
                <a:spcPts val="0"/>
              </a:spcAft>
              <a:buSzPts val="1200"/>
              <a:buChar char="–"/>
              <a:defRPr sz="1200"/>
            </a:lvl3pPr>
            <a:lvl4pPr indent="-304800" lvl="3" marL="1828800">
              <a:lnSpc>
                <a:spcPct val="115000"/>
              </a:lnSpc>
              <a:spcBef>
                <a:spcPts val="600"/>
              </a:spcBef>
              <a:spcAft>
                <a:spcPts val="0"/>
              </a:spcAft>
              <a:buSzPts val="1200"/>
              <a:buChar char="–"/>
              <a:defRPr sz="1200"/>
            </a:lvl4pPr>
            <a:lvl5pPr indent="-304800" lvl="4" marL="2286000">
              <a:lnSpc>
                <a:spcPct val="115000"/>
              </a:lnSpc>
              <a:spcBef>
                <a:spcPts val="600"/>
              </a:spcBef>
              <a:spcAft>
                <a:spcPts val="0"/>
              </a:spcAft>
              <a:buSzPts val="1200"/>
              <a:buChar char="–"/>
              <a:defRPr/>
            </a:lvl5pPr>
            <a:lvl6pPr indent="-304800" lvl="5" marL="2743200">
              <a:lnSpc>
                <a:spcPct val="115000"/>
              </a:lnSpc>
              <a:spcBef>
                <a:spcPts val="600"/>
              </a:spcBef>
              <a:spcAft>
                <a:spcPts val="0"/>
              </a:spcAft>
              <a:buSzPts val="1200"/>
              <a:buChar char="–"/>
              <a:defRPr/>
            </a:lvl6pPr>
            <a:lvl7pPr indent="-304800" lvl="6" marL="3200400">
              <a:lnSpc>
                <a:spcPct val="115000"/>
              </a:lnSpc>
              <a:spcBef>
                <a:spcPts val="600"/>
              </a:spcBef>
              <a:spcAft>
                <a:spcPts val="0"/>
              </a:spcAft>
              <a:buSzPts val="1200"/>
              <a:buChar char="–"/>
              <a:defRPr sz="1200"/>
            </a:lvl7pPr>
            <a:lvl8pPr indent="-304800" lvl="7" marL="3657600">
              <a:lnSpc>
                <a:spcPct val="115000"/>
              </a:lnSpc>
              <a:spcBef>
                <a:spcPts val="600"/>
              </a:spcBef>
              <a:spcAft>
                <a:spcPts val="0"/>
              </a:spcAft>
              <a:buSzPts val="1200"/>
              <a:buChar char="–"/>
              <a:defRPr sz="1200"/>
            </a:lvl8pPr>
            <a:lvl9pPr indent="-304800" lvl="8" marL="4114800">
              <a:lnSpc>
                <a:spcPct val="115000"/>
              </a:lnSpc>
              <a:spcBef>
                <a:spcPts val="600"/>
              </a:spcBef>
              <a:spcAft>
                <a:spcPts val="600"/>
              </a:spcAft>
              <a:buSzPts val="1200"/>
              <a:buChar char="–"/>
              <a:defRPr sz="1200"/>
            </a:lvl9pPr>
          </a:lstStyle>
          <a:p/>
        </p:txBody>
      </p:sp>
      <p:sp>
        <p:nvSpPr>
          <p:cNvPr id="39" name="Google Shape;39;p7"/>
          <p:cNvSpPr txBox="1"/>
          <p:nvPr>
            <p:ph idx="4" type="subTitle"/>
          </p:nvPr>
        </p:nvSpPr>
        <p:spPr>
          <a:xfrm>
            <a:off x="3279300" y="1882125"/>
            <a:ext cx="2585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0" name="Google Shape;40;p7"/>
          <p:cNvSpPr txBox="1"/>
          <p:nvPr>
            <p:ph idx="5" type="body"/>
          </p:nvPr>
        </p:nvSpPr>
        <p:spPr>
          <a:xfrm>
            <a:off x="3279300" y="2492625"/>
            <a:ext cx="2585400" cy="1926600"/>
          </a:xfrm>
          <a:prstGeom prst="rect">
            <a:avLst/>
          </a:prstGeom>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04800" lvl="0" marL="457200" rtl="0">
              <a:lnSpc>
                <a:spcPct val="115000"/>
              </a:lnSpc>
              <a:spcBef>
                <a:spcPts val="0"/>
              </a:spcBef>
              <a:spcAft>
                <a:spcPts val="0"/>
              </a:spcAft>
              <a:buSzPts val="1200"/>
              <a:buChar char="●"/>
              <a:defRPr sz="1200"/>
            </a:lvl1pPr>
            <a:lvl2pPr indent="-304800" lvl="1" marL="914400" rtl="0">
              <a:lnSpc>
                <a:spcPct val="115000"/>
              </a:lnSpc>
              <a:spcBef>
                <a:spcPts val="600"/>
              </a:spcBef>
              <a:spcAft>
                <a:spcPts val="0"/>
              </a:spcAft>
              <a:buSzPts val="1200"/>
              <a:buChar char="–"/>
              <a:defRPr sz="1200"/>
            </a:lvl2pPr>
            <a:lvl3pPr indent="-304800" lvl="2" marL="1371600" rtl="0">
              <a:lnSpc>
                <a:spcPct val="115000"/>
              </a:lnSpc>
              <a:spcBef>
                <a:spcPts val="600"/>
              </a:spcBef>
              <a:spcAft>
                <a:spcPts val="0"/>
              </a:spcAft>
              <a:buSzPts val="1200"/>
              <a:buChar char="–"/>
              <a:defRPr sz="1200"/>
            </a:lvl3pPr>
            <a:lvl4pPr indent="-304800" lvl="3" marL="1828800" rtl="0">
              <a:lnSpc>
                <a:spcPct val="115000"/>
              </a:lnSpc>
              <a:spcBef>
                <a:spcPts val="600"/>
              </a:spcBef>
              <a:spcAft>
                <a:spcPts val="0"/>
              </a:spcAft>
              <a:buSzPts val="1200"/>
              <a:buChar char="–"/>
              <a:defRPr sz="1200"/>
            </a:lvl4pPr>
            <a:lvl5pPr indent="-304800" lvl="4" marL="2286000" rtl="0">
              <a:lnSpc>
                <a:spcPct val="115000"/>
              </a:lnSpc>
              <a:spcBef>
                <a:spcPts val="600"/>
              </a:spcBef>
              <a:spcAft>
                <a:spcPts val="0"/>
              </a:spcAft>
              <a:buSzPts val="1200"/>
              <a:buChar char="–"/>
              <a:defRPr/>
            </a:lvl5pPr>
            <a:lvl6pPr indent="-304800" lvl="5" marL="2743200" rtl="0">
              <a:lnSpc>
                <a:spcPct val="115000"/>
              </a:lnSpc>
              <a:spcBef>
                <a:spcPts val="600"/>
              </a:spcBef>
              <a:spcAft>
                <a:spcPts val="0"/>
              </a:spcAft>
              <a:buSzPts val="1200"/>
              <a:buChar char="–"/>
              <a:defRPr/>
            </a:lvl6pPr>
            <a:lvl7pPr indent="-304800" lvl="6" marL="3200400" rtl="0">
              <a:lnSpc>
                <a:spcPct val="115000"/>
              </a:lnSpc>
              <a:spcBef>
                <a:spcPts val="600"/>
              </a:spcBef>
              <a:spcAft>
                <a:spcPts val="0"/>
              </a:spcAft>
              <a:buSzPts val="1200"/>
              <a:buChar char="–"/>
              <a:defRPr sz="1200"/>
            </a:lvl7pPr>
            <a:lvl8pPr indent="-304800" lvl="7" marL="3657600" rtl="0">
              <a:lnSpc>
                <a:spcPct val="115000"/>
              </a:lnSpc>
              <a:spcBef>
                <a:spcPts val="600"/>
              </a:spcBef>
              <a:spcAft>
                <a:spcPts val="0"/>
              </a:spcAft>
              <a:buSzPts val="1200"/>
              <a:buChar char="–"/>
              <a:defRPr sz="1200"/>
            </a:lvl8pPr>
            <a:lvl9pPr indent="-304800" lvl="8" marL="4114800" rtl="0">
              <a:lnSpc>
                <a:spcPct val="115000"/>
              </a:lnSpc>
              <a:spcBef>
                <a:spcPts val="600"/>
              </a:spcBef>
              <a:spcAft>
                <a:spcPts val="600"/>
              </a:spcAft>
              <a:buSzPts val="1200"/>
              <a:buChar char="–"/>
              <a:defRPr sz="1200"/>
            </a:lvl9pPr>
          </a:lstStyle>
          <a:p/>
        </p:txBody>
      </p:sp>
      <p:sp>
        <p:nvSpPr>
          <p:cNvPr id="41" name="Google Shape;41;p7"/>
          <p:cNvSpPr txBox="1"/>
          <p:nvPr>
            <p:ph idx="6" type="subTitle"/>
          </p:nvPr>
        </p:nvSpPr>
        <p:spPr>
          <a:xfrm>
            <a:off x="6099625" y="1882125"/>
            <a:ext cx="2585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2" name="Google Shape;42;p7"/>
          <p:cNvSpPr txBox="1"/>
          <p:nvPr>
            <p:ph idx="7" type="body"/>
          </p:nvPr>
        </p:nvSpPr>
        <p:spPr>
          <a:xfrm>
            <a:off x="6099625" y="2492625"/>
            <a:ext cx="2585400" cy="1926600"/>
          </a:xfrm>
          <a:prstGeom prst="rect">
            <a:avLst/>
          </a:prstGeom>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04800" lvl="0" marL="457200" rtl="0">
              <a:lnSpc>
                <a:spcPct val="115000"/>
              </a:lnSpc>
              <a:spcBef>
                <a:spcPts val="0"/>
              </a:spcBef>
              <a:spcAft>
                <a:spcPts val="0"/>
              </a:spcAft>
              <a:buSzPts val="1200"/>
              <a:buChar char="●"/>
              <a:defRPr sz="1200"/>
            </a:lvl1pPr>
            <a:lvl2pPr indent="-304800" lvl="1" marL="914400" rtl="0">
              <a:lnSpc>
                <a:spcPct val="115000"/>
              </a:lnSpc>
              <a:spcBef>
                <a:spcPts val="600"/>
              </a:spcBef>
              <a:spcAft>
                <a:spcPts val="0"/>
              </a:spcAft>
              <a:buSzPts val="1200"/>
              <a:buChar char="–"/>
              <a:defRPr sz="1200"/>
            </a:lvl2pPr>
            <a:lvl3pPr indent="-304800" lvl="2" marL="1371600" rtl="0">
              <a:lnSpc>
                <a:spcPct val="115000"/>
              </a:lnSpc>
              <a:spcBef>
                <a:spcPts val="600"/>
              </a:spcBef>
              <a:spcAft>
                <a:spcPts val="0"/>
              </a:spcAft>
              <a:buSzPts val="1200"/>
              <a:buChar char="–"/>
              <a:defRPr sz="1200"/>
            </a:lvl3pPr>
            <a:lvl4pPr indent="-304800" lvl="3" marL="1828800" rtl="0">
              <a:lnSpc>
                <a:spcPct val="115000"/>
              </a:lnSpc>
              <a:spcBef>
                <a:spcPts val="600"/>
              </a:spcBef>
              <a:spcAft>
                <a:spcPts val="0"/>
              </a:spcAft>
              <a:buSzPts val="1200"/>
              <a:buChar char="–"/>
              <a:defRPr sz="1200"/>
            </a:lvl4pPr>
            <a:lvl5pPr indent="-304800" lvl="4" marL="2286000" rtl="0">
              <a:lnSpc>
                <a:spcPct val="115000"/>
              </a:lnSpc>
              <a:spcBef>
                <a:spcPts val="600"/>
              </a:spcBef>
              <a:spcAft>
                <a:spcPts val="0"/>
              </a:spcAft>
              <a:buSzPts val="1200"/>
              <a:buChar char="–"/>
              <a:defRPr/>
            </a:lvl5pPr>
            <a:lvl6pPr indent="-304800" lvl="5" marL="2743200" rtl="0">
              <a:lnSpc>
                <a:spcPct val="115000"/>
              </a:lnSpc>
              <a:spcBef>
                <a:spcPts val="600"/>
              </a:spcBef>
              <a:spcAft>
                <a:spcPts val="0"/>
              </a:spcAft>
              <a:buSzPts val="1200"/>
              <a:buChar char="–"/>
              <a:defRPr/>
            </a:lvl6pPr>
            <a:lvl7pPr indent="-304800" lvl="6" marL="3200400" rtl="0">
              <a:lnSpc>
                <a:spcPct val="115000"/>
              </a:lnSpc>
              <a:spcBef>
                <a:spcPts val="600"/>
              </a:spcBef>
              <a:spcAft>
                <a:spcPts val="0"/>
              </a:spcAft>
              <a:buSzPts val="1200"/>
              <a:buChar char="–"/>
              <a:defRPr sz="1200"/>
            </a:lvl7pPr>
            <a:lvl8pPr indent="-304800" lvl="7" marL="3657600" rtl="0">
              <a:lnSpc>
                <a:spcPct val="115000"/>
              </a:lnSpc>
              <a:spcBef>
                <a:spcPts val="600"/>
              </a:spcBef>
              <a:spcAft>
                <a:spcPts val="0"/>
              </a:spcAft>
              <a:buSzPts val="1200"/>
              <a:buChar char="–"/>
              <a:defRPr sz="1200"/>
            </a:lvl8pPr>
            <a:lvl9pPr indent="-304800" lvl="8" marL="4114800" rtl="0">
              <a:lnSpc>
                <a:spcPct val="115000"/>
              </a:lnSpc>
              <a:spcBef>
                <a:spcPts val="600"/>
              </a:spcBef>
              <a:spcAft>
                <a:spcPts val="600"/>
              </a:spcAft>
              <a:buSzPts val="1200"/>
              <a:buChar char="–"/>
              <a:defRPr sz="1200"/>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3" name="Shape 43"/>
        <p:cNvGrpSpPr/>
        <p:nvPr/>
      </p:nvGrpSpPr>
      <p:grpSpPr>
        <a:xfrm>
          <a:off x="0" y="0"/>
          <a:ext cx="0" cy="0"/>
          <a:chOff x="0" y="0"/>
          <a:chExt cx="0" cy="0"/>
        </a:xfrm>
      </p:grpSpPr>
      <p:sp>
        <p:nvSpPr>
          <p:cNvPr id="44" name="Google Shape;44;p8"/>
          <p:cNvSpPr txBox="1"/>
          <p:nvPr>
            <p:ph type="title"/>
          </p:nvPr>
        </p:nvSpPr>
        <p:spPr>
          <a:xfrm>
            <a:off x="458975" y="445025"/>
            <a:ext cx="82260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45" name="Google Shape;45;p8"/>
          <p:cNvSpPr txBox="1"/>
          <p:nvPr>
            <p:ph idx="1" type="subTitle"/>
          </p:nvPr>
        </p:nvSpPr>
        <p:spPr>
          <a:xfrm>
            <a:off x="458975" y="1438150"/>
            <a:ext cx="3128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6" name="Google Shape;46;p8"/>
          <p:cNvSpPr txBox="1"/>
          <p:nvPr>
            <p:ph idx="2" type="subTitle"/>
          </p:nvPr>
        </p:nvSpPr>
        <p:spPr>
          <a:xfrm>
            <a:off x="5555725" y="2671200"/>
            <a:ext cx="3129300" cy="3945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sz="1400">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7" name="Google Shape;47;p8"/>
          <p:cNvSpPr txBox="1"/>
          <p:nvPr>
            <p:ph idx="3" type="body"/>
          </p:nvPr>
        </p:nvSpPr>
        <p:spPr>
          <a:xfrm>
            <a:off x="458975" y="2070075"/>
            <a:ext cx="3951000" cy="526500"/>
          </a:xfrm>
          <a:prstGeom prst="rect">
            <a:avLst/>
          </a:prstGeom>
        </p:spPr>
        <p:txBody>
          <a:bodyPr anchorCtr="0" anchor="t" bIns="0" lIns="0" spcFirstLastPara="1" rIns="0" wrap="square" tIns="0">
            <a:noAutofit/>
          </a:bodyPr>
          <a:lstStyle>
            <a:lvl1pPr indent="-330200" lvl="0" marL="457200">
              <a:spcBef>
                <a:spcPts val="0"/>
              </a:spcBef>
              <a:spcAft>
                <a:spcPts val="0"/>
              </a:spcAft>
              <a:buSzPts val="1600"/>
              <a:buChar char="●"/>
              <a:defRPr/>
            </a:lvl1pPr>
            <a:lvl2pPr indent="-330200" lvl="1" marL="914400">
              <a:spcBef>
                <a:spcPts val="1000"/>
              </a:spcBef>
              <a:spcAft>
                <a:spcPts val="0"/>
              </a:spcAft>
              <a:buSzPts val="1600"/>
              <a:buChar char="–"/>
              <a:defRPr/>
            </a:lvl2pPr>
            <a:lvl3pPr indent="-317500" lvl="2" marL="1371600">
              <a:spcBef>
                <a:spcPts val="1000"/>
              </a:spcBef>
              <a:spcAft>
                <a:spcPts val="0"/>
              </a:spcAft>
              <a:buSzPts val="1400"/>
              <a:buChar char="–"/>
              <a:defRPr/>
            </a:lvl3pPr>
            <a:lvl4pPr indent="-317500" lvl="3" marL="1828800">
              <a:spcBef>
                <a:spcPts val="800"/>
              </a:spcBef>
              <a:spcAft>
                <a:spcPts val="0"/>
              </a:spcAft>
              <a:buSzPts val="1400"/>
              <a:buChar char="–"/>
              <a:defRPr/>
            </a:lvl4pPr>
            <a:lvl5pPr indent="-304800" lvl="4" marL="2286000">
              <a:spcBef>
                <a:spcPts val="800"/>
              </a:spcBef>
              <a:spcAft>
                <a:spcPts val="0"/>
              </a:spcAft>
              <a:buSzPts val="1200"/>
              <a:buChar char="–"/>
              <a:defRPr/>
            </a:lvl5pPr>
            <a:lvl6pPr indent="-304800" lvl="5" marL="2743200">
              <a:spcBef>
                <a:spcPts val="600"/>
              </a:spcBef>
              <a:spcAft>
                <a:spcPts val="0"/>
              </a:spcAft>
              <a:buSzPts val="1200"/>
              <a:buChar char="–"/>
              <a:defRPr/>
            </a:lvl6pPr>
            <a:lvl7pPr indent="-292100" lvl="6" marL="3200400">
              <a:spcBef>
                <a:spcPts val="600"/>
              </a:spcBef>
              <a:spcAft>
                <a:spcPts val="0"/>
              </a:spcAft>
              <a:buSzPts val="1000"/>
              <a:buChar char="–"/>
              <a:defRPr/>
            </a:lvl7pPr>
            <a:lvl8pPr indent="-292100" lvl="7" marL="3657600">
              <a:spcBef>
                <a:spcPts val="400"/>
              </a:spcBef>
              <a:spcAft>
                <a:spcPts val="0"/>
              </a:spcAft>
              <a:buSzPts val="1000"/>
              <a:buChar char="–"/>
              <a:defRPr/>
            </a:lvl8pPr>
            <a:lvl9pPr indent="-279400" lvl="8" marL="4114800">
              <a:spcBef>
                <a:spcPts val="400"/>
              </a:spcBef>
              <a:spcAft>
                <a:spcPts val="200"/>
              </a:spcAft>
              <a:buSzPts val="800"/>
              <a:buChar char="–"/>
              <a:defRPr/>
            </a:lvl9pPr>
          </a:lstStyle>
          <a:p/>
        </p:txBody>
      </p:sp>
      <p:sp>
        <p:nvSpPr>
          <p:cNvPr id="48" name="Google Shape;48;p8"/>
          <p:cNvSpPr txBox="1"/>
          <p:nvPr>
            <p:ph idx="4" type="subTitle"/>
          </p:nvPr>
        </p:nvSpPr>
        <p:spPr>
          <a:xfrm>
            <a:off x="458975" y="2671200"/>
            <a:ext cx="3128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9" name="Google Shape;49;p8"/>
          <p:cNvSpPr txBox="1"/>
          <p:nvPr>
            <p:ph idx="5" type="body"/>
          </p:nvPr>
        </p:nvSpPr>
        <p:spPr>
          <a:xfrm>
            <a:off x="458975" y="3303125"/>
            <a:ext cx="3951000" cy="5265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04800" lvl="4" marL="2286000" rtl="0">
              <a:spcBef>
                <a:spcPts val="800"/>
              </a:spcBef>
              <a:spcAft>
                <a:spcPts val="0"/>
              </a:spcAft>
              <a:buSzPts val="1200"/>
              <a:buChar char="–"/>
              <a:defRPr/>
            </a:lvl5pPr>
            <a:lvl6pPr indent="-304800" lvl="5" marL="2743200" rtl="0">
              <a:spcBef>
                <a:spcPts val="600"/>
              </a:spcBef>
              <a:spcAft>
                <a:spcPts val="0"/>
              </a:spcAft>
              <a:buSzPts val="1200"/>
              <a:buChar char="–"/>
              <a:defRPr/>
            </a:lvl6pPr>
            <a:lvl7pPr indent="-292100" lvl="6" marL="3200400" rtl="0">
              <a:spcBef>
                <a:spcPts val="600"/>
              </a:spcBef>
              <a:spcAft>
                <a:spcPts val="0"/>
              </a:spcAft>
              <a:buSzPts val="1000"/>
              <a:buChar char="–"/>
              <a:defRPr/>
            </a:lvl7pPr>
            <a:lvl8pPr indent="-292100" lvl="7" marL="3657600" rtl="0">
              <a:spcBef>
                <a:spcPts val="400"/>
              </a:spcBef>
              <a:spcAft>
                <a:spcPts val="0"/>
              </a:spcAft>
              <a:buSzPts val="1000"/>
              <a:buChar char="–"/>
              <a:defRPr/>
            </a:lvl8pPr>
            <a:lvl9pPr indent="-279400" lvl="8" marL="4114800" rtl="0">
              <a:spcBef>
                <a:spcPts val="400"/>
              </a:spcBef>
              <a:spcAft>
                <a:spcPts val="200"/>
              </a:spcAft>
              <a:buSzPts val="800"/>
              <a:buChar char="–"/>
              <a:defRPr/>
            </a:lvl9pPr>
          </a:lstStyle>
          <a:p/>
        </p:txBody>
      </p:sp>
      <p:sp>
        <p:nvSpPr>
          <p:cNvPr id="50" name="Google Shape;50;p8"/>
          <p:cNvSpPr txBox="1"/>
          <p:nvPr>
            <p:ph idx="6" type="subTitle"/>
          </p:nvPr>
        </p:nvSpPr>
        <p:spPr>
          <a:xfrm>
            <a:off x="5555725" y="3177725"/>
            <a:ext cx="3129300" cy="394500"/>
          </a:xfrm>
          <a:prstGeom prst="rect">
            <a:avLst/>
          </a:prstGeom>
          <a:solidFill>
            <a:schemeClr val="accent4"/>
          </a:solidFill>
        </p:spPr>
        <p:txBody>
          <a:bodyPr anchorCtr="0" anchor="t" bIns="91425" lIns="91425" spcFirstLastPara="1" rIns="91425" wrap="square" tIns="90000">
            <a:noAutofit/>
          </a:bodyPr>
          <a:lstStyle>
            <a:lvl1pPr lvl="0" rtl="0">
              <a:spcBef>
                <a:spcPts val="0"/>
              </a:spcBef>
              <a:spcAft>
                <a:spcPts val="0"/>
              </a:spcAft>
              <a:buNone/>
              <a:defRPr sz="1400">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1" name="Google Shape;51;p8"/>
          <p:cNvSpPr txBox="1"/>
          <p:nvPr>
            <p:ph idx="7" type="subTitle"/>
          </p:nvPr>
        </p:nvSpPr>
        <p:spPr>
          <a:xfrm>
            <a:off x="5555725" y="3684250"/>
            <a:ext cx="3129300" cy="394500"/>
          </a:xfrm>
          <a:prstGeom prst="rect">
            <a:avLst/>
          </a:prstGeom>
          <a:solidFill>
            <a:schemeClr val="accent5"/>
          </a:solidFill>
        </p:spPr>
        <p:txBody>
          <a:bodyPr anchorCtr="0" anchor="t" bIns="91425" lIns="91425" spcFirstLastPara="1" rIns="91425" wrap="square" tIns="90000">
            <a:noAutofit/>
          </a:bodyPr>
          <a:lstStyle>
            <a:lvl1pPr lvl="0" rtl="0">
              <a:spcBef>
                <a:spcPts val="0"/>
              </a:spcBef>
              <a:spcAft>
                <a:spcPts val="0"/>
              </a:spcAft>
              <a:buNone/>
              <a:defRPr sz="1400">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2" name="Google Shape;52;p8"/>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3" name="Shape 53"/>
        <p:cNvGrpSpPr/>
        <p:nvPr/>
      </p:nvGrpSpPr>
      <p:grpSpPr>
        <a:xfrm>
          <a:off x="0" y="0"/>
          <a:ext cx="0" cy="0"/>
          <a:chOff x="0" y="0"/>
          <a:chExt cx="0" cy="0"/>
        </a:xfrm>
      </p:grpSpPr>
      <p:sp>
        <p:nvSpPr>
          <p:cNvPr id="54" name="Google Shape;54;p9"/>
          <p:cNvSpPr txBox="1"/>
          <p:nvPr>
            <p:ph type="title"/>
          </p:nvPr>
        </p:nvSpPr>
        <p:spPr>
          <a:xfrm>
            <a:off x="458975" y="445025"/>
            <a:ext cx="82260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55" name="Google Shape;55;p9"/>
          <p:cNvSpPr txBox="1"/>
          <p:nvPr>
            <p:ph idx="1" type="subTitle"/>
          </p:nvPr>
        </p:nvSpPr>
        <p:spPr>
          <a:xfrm>
            <a:off x="458975" y="1438150"/>
            <a:ext cx="3128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6" name="Google Shape;56;p9"/>
          <p:cNvSpPr txBox="1"/>
          <p:nvPr>
            <p:ph idx="2" type="body"/>
          </p:nvPr>
        </p:nvSpPr>
        <p:spPr>
          <a:xfrm>
            <a:off x="458975" y="2070075"/>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04800" lvl="4" marL="2286000" rtl="0">
              <a:spcBef>
                <a:spcPts val="800"/>
              </a:spcBef>
              <a:spcAft>
                <a:spcPts val="0"/>
              </a:spcAft>
              <a:buSzPts val="1200"/>
              <a:buChar char="–"/>
              <a:defRPr/>
            </a:lvl5pPr>
            <a:lvl6pPr indent="-304800" lvl="5" marL="2743200" rtl="0">
              <a:spcBef>
                <a:spcPts val="600"/>
              </a:spcBef>
              <a:spcAft>
                <a:spcPts val="0"/>
              </a:spcAft>
              <a:buSzPts val="1200"/>
              <a:buChar char="–"/>
              <a:defRPr/>
            </a:lvl6pPr>
            <a:lvl7pPr indent="-292100" lvl="6" marL="3200400" rtl="0">
              <a:spcBef>
                <a:spcPts val="600"/>
              </a:spcBef>
              <a:spcAft>
                <a:spcPts val="0"/>
              </a:spcAft>
              <a:buSzPts val="1000"/>
              <a:buChar char="–"/>
              <a:defRPr/>
            </a:lvl7pPr>
            <a:lvl8pPr indent="-292100" lvl="7" marL="3657600" rtl="0">
              <a:spcBef>
                <a:spcPts val="400"/>
              </a:spcBef>
              <a:spcAft>
                <a:spcPts val="0"/>
              </a:spcAft>
              <a:buSzPts val="1000"/>
              <a:buChar char="–"/>
              <a:defRPr/>
            </a:lvl8pPr>
            <a:lvl9pPr indent="-279400" lvl="8" marL="4114800" rtl="0">
              <a:spcBef>
                <a:spcPts val="400"/>
              </a:spcBef>
              <a:spcAft>
                <a:spcPts val="200"/>
              </a:spcAft>
              <a:buSzPts val="800"/>
              <a:buChar char="–"/>
              <a:defRPr/>
            </a:lvl9pPr>
          </a:lstStyle>
          <a:p/>
        </p:txBody>
      </p:sp>
      <p:sp>
        <p:nvSpPr>
          <p:cNvPr id="57" name="Google Shape;57;p9"/>
          <p:cNvSpPr txBox="1"/>
          <p:nvPr>
            <p:ph idx="3" type="subTitle"/>
          </p:nvPr>
        </p:nvSpPr>
        <p:spPr>
          <a:xfrm>
            <a:off x="4734000" y="1438150"/>
            <a:ext cx="3128400" cy="453300"/>
          </a:xfrm>
          <a:prstGeom prst="rect">
            <a:avLst/>
          </a:prstGeom>
          <a:solidFill>
            <a:schemeClr val="accent4"/>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8" name="Google Shape;58;p9"/>
          <p:cNvSpPr txBox="1"/>
          <p:nvPr>
            <p:ph idx="4" type="body"/>
          </p:nvPr>
        </p:nvSpPr>
        <p:spPr>
          <a:xfrm>
            <a:off x="4734000" y="2070075"/>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04800" lvl="4" marL="2286000" rtl="0">
              <a:spcBef>
                <a:spcPts val="800"/>
              </a:spcBef>
              <a:spcAft>
                <a:spcPts val="0"/>
              </a:spcAft>
              <a:buSzPts val="1200"/>
              <a:buChar char="–"/>
              <a:defRPr/>
            </a:lvl5pPr>
            <a:lvl6pPr indent="-304800" lvl="5" marL="2743200" rtl="0">
              <a:spcBef>
                <a:spcPts val="600"/>
              </a:spcBef>
              <a:spcAft>
                <a:spcPts val="0"/>
              </a:spcAft>
              <a:buSzPts val="1200"/>
              <a:buChar char="–"/>
              <a:defRPr/>
            </a:lvl6pPr>
            <a:lvl7pPr indent="-292100" lvl="6" marL="3200400" rtl="0">
              <a:spcBef>
                <a:spcPts val="600"/>
              </a:spcBef>
              <a:spcAft>
                <a:spcPts val="0"/>
              </a:spcAft>
              <a:buSzPts val="1000"/>
              <a:buChar char="–"/>
              <a:defRPr/>
            </a:lvl7pPr>
            <a:lvl8pPr indent="-292100" lvl="7" marL="3657600" rtl="0">
              <a:spcBef>
                <a:spcPts val="400"/>
              </a:spcBef>
              <a:spcAft>
                <a:spcPts val="0"/>
              </a:spcAft>
              <a:buSzPts val="1000"/>
              <a:buChar char="–"/>
              <a:defRPr/>
            </a:lvl8pPr>
            <a:lvl9pPr indent="-279400" lvl="8" marL="4114800" rtl="0">
              <a:spcBef>
                <a:spcPts val="400"/>
              </a:spcBef>
              <a:spcAft>
                <a:spcPts val="200"/>
              </a:spcAft>
              <a:buSzPts val="800"/>
              <a:buChar char="–"/>
              <a:defRPr/>
            </a:lvl9pPr>
          </a:lstStyle>
          <a:p/>
        </p:txBody>
      </p:sp>
      <p:sp>
        <p:nvSpPr>
          <p:cNvPr id="59" name="Google Shape;59;p9"/>
          <p:cNvSpPr txBox="1"/>
          <p:nvPr>
            <p:ph idx="5" type="subTitle"/>
          </p:nvPr>
        </p:nvSpPr>
        <p:spPr>
          <a:xfrm>
            <a:off x="458975" y="2952375"/>
            <a:ext cx="3128400" cy="453300"/>
          </a:xfrm>
          <a:prstGeom prst="rect">
            <a:avLst/>
          </a:prstGeom>
          <a:solidFill>
            <a:schemeClr val="accent2"/>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0" name="Google Shape;60;p9"/>
          <p:cNvSpPr txBox="1"/>
          <p:nvPr>
            <p:ph idx="6" type="body"/>
          </p:nvPr>
        </p:nvSpPr>
        <p:spPr>
          <a:xfrm>
            <a:off x="458975" y="3584300"/>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04800" lvl="4" marL="2286000" rtl="0">
              <a:spcBef>
                <a:spcPts val="800"/>
              </a:spcBef>
              <a:spcAft>
                <a:spcPts val="0"/>
              </a:spcAft>
              <a:buSzPts val="1200"/>
              <a:buChar char="–"/>
              <a:defRPr/>
            </a:lvl5pPr>
            <a:lvl6pPr indent="-304800" lvl="5" marL="2743200" rtl="0">
              <a:spcBef>
                <a:spcPts val="600"/>
              </a:spcBef>
              <a:spcAft>
                <a:spcPts val="0"/>
              </a:spcAft>
              <a:buSzPts val="1200"/>
              <a:buChar char="–"/>
              <a:defRPr/>
            </a:lvl6pPr>
            <a:lvl7pPr indent="-292100" lvl="6" marL="3200400" rtl="0">
              <a:spcBef>
                <a:spcPts val="600"/>
              </a:spcBef>
              <a:spcAft>
                <a:spcPts val="0"/>
              </a:spcAft>
              <a:buSzPts val="1000"/>
              <a:buChar char="–"/>
              <a:defRPr/>
            </a:lvl7pPr>
            <a:lvl8pPr indent="-292100" lvl="7" marL="3657600" rtl="0">
              <a:spcBef>
                <a:spcPts val="400"/>
              </a:spcBef>
              <a:spcAft>
                <a:spcPts val="0"/>
              </a:spcAft>
              <a:buSzPts val="1000"/>
              <a:buChar char="–"/>
              <a:defRPr/>
            </a:lvl8pPr>
            <a:lvl9pPr indent="-279400" lvl="8" marL="4114800" rtl="0">
              <a:spcBef>
                <a:spcPts val="400"/>
              </a:spcBef>
              <a:spcAft>
                <a:spcPts val="200"/>
              </a:spcAft>
              <a:buSzPts val="800"/>
              <a:buChar char="–"/>
              <a:defRPr/>
            </a:lvl9pPr>
          </a:lstStyle>
          <a:p/>
        </p:txBody>
      </p:sp>
      <p:sp>
        <p:nvSpPr>
          <p:cNvPr id="61" name="Google Shape;61;p9"/>
          <p:cNvSpPr txBox="1"/>
          <p:nvPr>
            <p:ph idx="7" type="subTitle"/>
          </p:nvPr>
        </p:nvSpPr>
        <p:spPr>
          <a:xfrm>
            <a:off x="4734000" y="2952375"/>
            <a:ext cx="3128400" cy="453300"/>
          </a:xfrm>
          <a:prstGeom prst="rect">
            <a:avLst/>
          </a:prstGeom>
          <a:solidFill>
            <a:schemeClr val="accent5"/>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2" name="Google Shape;62;p9"/>
          <p:cNvSpPr txBox="1"/>
          <p:nvPr>
            <p:ph idx="8" type="body"/>
          </p:nvPr>
        </p:nvSpPr>
        <p:spPr>
          <a:xfrm>
            <a:off x="4734000" y="3584300"/>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04800" lvl="4" marL="2286000" rtl="0">
              <a:spcBef>
                <a:spcPts val="800"/>
              </a:spcBef>
              <a:spcAft>
                <a:spcPts val="0"/>
              </a:spcAft>
              <a:buSzPts val="1200"/>
              <a:buChar char="–"/>
              <a:defRPr/>
            </a:lvl5pPr>
            <a:lvl6pPr indent="-304800" lvl="5" marL="2743200" rtl="0">
              <a:spcBef>
                <a:spcPts val="600"/>
              </a:spcBef>
              <a:spcAft>
                <a:spcPts val="0"/>
              </a:spcAft>
              <a:buSzPts val="1200"/>
              <a:buChar char="–"/>
              <a:defRPr/>
            </a:lvl6pPr>
            <a:lvl7pPr indent="-292100" lvl="6" marL="3200400" rtl="0">
              <a:spcBef>
                <a:spcPts val="600"/>
              </a:spcBef>
              <a:spcAft>
                <a:spcPts val="0"/>
              </a:spcAft>
              <a:buSzPts val="1000"/>
              <a:buChar char="–"/>
              <a:defRPr/>
            </a:lvl7pPr>
            <a:lvl8pPr indent="-292100" lvl="7" marL="3657600" rtl="0">
              <a:spcBef>
                <a:spcPts val="400"/>
              </a:spcBef>
              <a:spcAft>
                <a:spcPts val="0"/>
              </a:spcAft>
              <a:buSzPts val="1000"/>
              <a:buChar char="–"/>
              <a:defRPr/>
            </a:lvl8pPr>
            <a:lvl9pPr indent="-279400" lvl="8" marL="4114800" rtl="0">
              <a:spcBef>
                <a:spcPts val="400"/>
              </a:spcBef>
              <a:spcAft>
                <a:spcPts val="200"/>
              </a:spcAft>
              <a:buSzPts val="800"/>
              <a:buChar char="–"/>
              <a:defRPr/>
            </a:lvl9pPr>
          </a:lstStyle>
          <a:p/>
        </p:txBody>
      </p:sp>
      <p:sp>
        <p:nvSpPr>
          <p:cNvPr id="63" name="Google Shape;63;p9"/>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4" name="Shape 64"/>
        <p:cNvGrpSpPr/>
        <p:nvPr/>
      </p:nvGrpSpPr>
      <p:grpSpPr>
        <a:xfrm>
          <a:off x="0" y="0"/>
          <a:ext cx="0" cy="0"/>
          <a:chOff x="0" y="0"/>
          <a:chExt cx="0" cy="0"/>
        </a:xfrm>
      </p:grpSpPr>
      <p:sp>
        <p:nvSpPr>
          <p:cNvPr id="65" name="Google Shape;65;p10"/>
          <p:cNvSpPr txBox="1"/>
          <p:nvPr>
            <p:ph type="title"/>
          </p:nvPr>
        </p:nvSpPr>
        <p:spPr>
          <a:xfrm>
            <a:off x="458975" y="446400"/>
            <a:ext cx="3951000" cy="813600"/>
          </a:xfrm>
          <a:prstGeom prst="rect">
            <a:avLst/>
          </a:prstGeom>
        </p:spPr>
        <p:txBody>
          <a:bodyPr anchorCtr="0" anchor="t" bIns="0" lIns="0" spcFirstLastPara="1" rIns="0" wrap="square" tIns="0">
            <a:noAutofit/>
          </a:bodyPr>
          <a:lstStyle>
            <a:lvl1pPr lvl="0">
              <a:spcBef>
                <a:spcPts val="0"/>
              </a:spcBef>
              <a:spcAft>
                <a:spcPts val="0"/>
              </a:spcAft>
              <a:buSzPts val="2200"/>
              <a:buNone/>
              <a:defRPr/>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6" name="Google Shape;66;p10"/>
          <p:cNvSpPr txBox="1"/>
          <p:nvPr>
            <p:ph idx="1" type="body"/>
          </p:nvPr>
        </p:nvSpPr>
        <p:spPr>
          <a:xfrm>
            <a:off x="458975" y="1438150"/>
            <a:ext cx="3951000" cy="2981100"/>
          </a:xfrm>
          <a:prstGeom prst="rect">
            <a:avLst/>
          </a:prstGeom>
        </p:spPr>
        <p:txBody>
          <a:bodyPr anchorCtr="0" anchor="t" bIns="0" lIns="0" spcFirstLastPara="1" rIns="0" wrap="square" tIns="0">
            <a:noAutofit/>
          </a:bodyPr>
          <a:lstStyle>
            <a:lvl1pPr indent="-330200" lvl="0" marL="457200">
              <a:spcBef>
                <a:spcPts val="0"/>
              </a:spcBef>
              <a:spcAft>
                <a:spcPts val="0"/>
              </a:spcAft>
              <a:buSzPts val="1600"/>
              <a:buChar char="●"/>
              <a:defRPr/>
            </a:lvl1pPr>
            <a:lvl2pPr indent="-330200" lvl="1" marL="914400">
              <a:spcBef>
                <a:spcPts val="1000"/>
              </a:spcBef>
              <a:spcAft>
                <a:spcPts val="0"/>
              </a:spcAft>
              <a:buSzPts val="1600"/>
              <a:buChar char="–"/>
              <a:defRPr/>
            </a:lvl2pPr>
            <a:lvl3pPr indent="-317500" lvl="2" marL="1371600">
              <a:spcBef>
                <a:spcPts val="1000"/>
              </a:spcBef>
              <a:spcAft>
                <a:spcPts val="0"/>
              </a:spcAft>
              <a:buSzPts val="1400"/>
              <a:buChar char="–"/>
              <a:defRPr/>
            </a:lvl3pPr>
            <a:lvl4pPr indent="-317500" lvl="3" marL="1828800">
              <a:spcBef>
                <a:spcPts val="800"/>
              </a:spcBef>
              <a:spcAft>
                <a:spcPts val="0"/>
              </a:spcAft>
              <a:buSzPts val="1400"/>
              <a:buChar char="–"/>
              <a:defRPr/>
            </a:lvl4pPr>
            <a:lvl5pPr indent="-304800" lvl="4" marL="2286000">
              <a:spcBef>
                <a:spcPts val="800"/>
              </a:spcBef>
              <a:spcAft>
                <a:spcPts val="0"/>
              </a:spcAft>
              <a:buSzPts val="1200"/>
              <a:buChar char="–"/>
              <a:defRPr sz="1200"/>
            </a:lvl5pPr>
            <a:lvl6pPr indent="-304800" lvl="5" marL="2743200">
              <a:spcBef>
                <a:spcPts val="600"/>
              </a:spcBef>
              <a:spcAft>
                <a:spcPts val="0"/>
              </a:spcAft>
              <a:buSzPts val="1200"/>
              <a:buChar char="–"/>
              <a:defRPr sz="1200"/>
            </a:lvl6pPr>
            <a:lvl7pPr indent="-292100" lvl="6" marL="3200400">
              <a:spcBef>
                <a:spcPts val="600"/>
              </a:spcBef>
              <a:spcAft>
                <a:spcPts val="0"/>
              </a:spcAft>
              <a:buSzPts val="1000"/>
              <a:buChar char="–"/>
              <a:defRPr/>
            </a:lvl7pPr>
            <a:lvl8pPr indent="-292100" lvl="7" marL="3657600">
              <a:spcBef>
                <a:spcPts val="400"/>
              </a:spcBef>
              <a:spcAft>
                <a:spcPts val="0"/>
              </a:spcAft>
              <a:buSzPts val="1000"/>
              <a:buChar char="–"/>
              <a:defRPr/>
            </a:lvl8pPr>
            <a:lvl9pPr indent="-279400" lvl="8" marL="4114800">
              <a:spcBef>
                <a:spcPts val="400"/>
              </a:spcBef>
              <a:spcAft>
                <a:spcPts val="200"/>
              </a:spcAft>
              <a:buSzPts val="800"/>
              <a:buChar char="–"/>
              <a:defRPr/>
            </a:lvl9pPr>
          </a:lstStyle>
          <a:p/>
        </p:txBody>
      </p:sp>
      <p:sp>
        <p:nvSpPr>
          <p:cNvPr id="67" name="Google Shape;67;p10"/>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1.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58975" y="445025"/>
            <a:ext cx="8226000" cy="8145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Clr>
                <a:schemeClr val="dk1"/>
              </a:buClr>
              <a:buSzPts val="2200"/>
              <a:buFont typeface="Montserrat"/>
              <a:buNone/>
              <a:defRPr b="1" sz="2200">
                <a:solidFill>
                  <a:schemeClr val="dk1"/>
                </a:solidFill>
                <a:latin typeface="Montserrat"/>
                <a:ea typeface="Montserrat"/>
                <a:cs typeface="Montserrat"/>
                <a:sym typeface="Montserrat"/>
              </a:defRPr>
            </a:lvl1pPr>
            <a:lvl2pPr lvl="1">
              <a:spcBef>
                <a:spcPts val="0"/>
              </a:spcBef>
              <a:spcAft>
                <a:spcPts val="0"/>
              </a:spcAft>
              <a:buClr>
                <a:schemeClr val="dk1"/>
              </a:buClr>
              <a:buSzPts val="2800"/>
              <a:buFont typeface="Montserrat Medium"/>
              <a:buNone/>
              <a:defRPr sz="2800">
                <a:solidFill>
                  <a:schemeClr val="dk1"/>
                </a:solidFill>
                <a:latin typeface="Montserrat Medium"/>
                <a:ea typeface="Montserrat Medium"/>
                <a:cs typeface="Montserrat Medium"/>
                <a:sym typeface="Montserrat Medium"/>
              </a:defRPr>
            </a:lvl2pPr>
            <a:lvl3pPr lvl="2">
              <a:spcBef>
                <a:spcPts val="0"/>
              </a:spcBef>
              <a:spcAft>
                <a:spcPts val="0"/>
              </a:spcAft>
              <a:buClr>
                <a:schemeClr val="dk1"/>
              </a:buClr>
              <a:buSzPts val="2800"/>
              <a:buFont typeface="Montserrat Medium"/>
              <a:buNone/>
              <a:defRPr sz="2800">
                <a:solidFill>
                  <a:schemeClr val="dk1"/>
                </a:solidFill>
                <a:latin typeface="Montserrat Medium"/>
                <a:ea typeface="Montserrat Medium"/>
                <a:cs typeface="Montserrat Medium"/>
                <a:sym typeface="Montserrat Medium"/>
              </a:defRPr>
            </a:lvl3pPr>
            <a:lvl4pPr lvl="3">
              <a:spcBef>
                <a:spcPts val="0"/>
              </a:spcBef>
              <a:spcAft>
                <a:spcPts val="0"/>
              </a:spcAft>
              <a:buClr>
                <a:schemeClr val="dk1"/>
              </a:buClr>
              <a:buSzPts val="2800"/>
              <a:buFont typeface="Montserrat Medium"/>
              <a:buNone/>
              <a:defRPr sz="2800">
                <a:solidFill>
                  <a:schemeClr val="dk1"/>
                </a:solidFill>
                <a:latin typeface="Montserrat Medium"/>
                <a:ea typeface="Montserrat Medium"/>
                <a:cs typeface="Montserrat Medium"/>
                <a:sym typeface="Montserrat Medium"/>
              </a:defRPr>
            </a:lvl4pPr>
            <a:lvl5pPr lvl="4">
              <a:spcBef>
                <a:spcPts val="0"/>
              </a:spcBef>
              <a:spcAft>
                <a:spcPts val="0"/>
              </a:spcAft>
              <a:buClr>
                <a:schemeClr val="dk1"/>
              </a:buClr>
              <a:buSzPts val="2800"/>
              <a:buFont typeface="Montserrat Medium"/>
              <a:buNone/>
              <a:defRPr sz="2800">
                <a:solidFill>
                  <a:schemeClr val="dk1"/>
                </a:solidFill>
                <a:latin typeface="Montserrat Medium"/>
                <a:ea typeface="Montserrat Medium"/>
                <a:cs typeface="Montserrat Medium"/>
                <a:sym typeface="Montserrat Medium"/>
              </a:defRPr>
            </a:lvl5pPr>
            <a:lvl6pPr lvl="5">
              <a:spcBef>
                <a:spcPts val="0"/>
              </a:spcBef>
              <a:spcAft>
                <a:spcPts val="0"/>
              </a:spcAft>
              <a:buClr>
                <a:schemeClr val="dk1"/>
              </a:buClr>
              <a:buSzPts val="2800"/>
              <a:buFont typeface="Montserrat Medium"/>
              <a:buNone/>
              <a:defRPr sz="2800">
                <a:solidFill>
                  <a:schemeClr val="dk1"/>
                </a:solidFill>
                <a:latin typeface="Montserrat Medium"/>
                <a:ea typeface="Montserrat Medium"/>
                <a:cs typeface="Montserrat Medium"/>
                <a:sym typeface="Montserrat Medium"/>
              </a:defRPr>
            </a:lvl6pPr>
            <a:lvl7pPr lvl="6">
              <a:spcBef>
                <a:spcPts val="0"/>
              </a:spcBef>
              <a:spcAft>
                <a:spcPts val="0"/>
              </a:spcAft>
              <a:buClr>
                <a:schemeClr val="dk1"/>
              </a:buClr>
              <a:buSzPts val="2800"/>
              <a:buFont typeface="Montserrat Medium"/>
              <a:buNone/>
              <a:defRPr sz="2800">
                <a:solidFill>
                  <a:schemeClr val="dk1"/>
                </a:solidFill>
                <a:latin typeface="Montserrat Medium"/>
                <a:ea typeface="Montserrat Medium"/>
                <a:cs typeface="Montserrat Medium"/>
                <a:sym typeface="Montserrat Medium"/>
              </a:defRPr>
            </a:lvl7pPr>
            <a:lvl8pPr lvl="7">
              <a:spcBef>
                <a:spcPts val="0"/>
              </a:spcBef>
              <a:spcAft>
                <a:spcPts val="0"/>
              </a:spcAft>
              <a:buClr>
                <a:schemeClr val="dk1"/>
              </a:buClr>
              <a:buSzPts val="2800"/>
              <a:buFont typeface="Montserrat Medium"/>
              <a:buNone/>
              <a:defRPr sz="2800">
                <a:solidFill>
                  <a:schemeClr val="dk1"/>
                </a:solidFill>
                <a:latin typeface="Montserrat Medium"/>
                <a:ea typeface="Montserrat Medium"/>
                <a:cs typeface="Montserrat Medium"/>
                <a:sym typeface="Montserrat Medium"/>
              </a:defRPr>
            </a:lvl8pPr>
            <a:lvl9pPr lvl="8">
              <a:spcBef>
                <a:spcPts val="0"/>
              </a:spcBef>
              <a:spcAft>
                <a:spcPts val="0"/>
              </a:spcAft>
              <a:buClr>
                <a:schemeClr val="dk1"/>
              </a:buClr>
              <a:buSzPts val="2800"/>
              <a:buFont typeface="Montserrat Medium"/>
              <a:buNone/>
              <a:defRPr sz="2800">
                <a:solidFill>
                  <a:schemeClr val="dk1"/>
                </a:solidFill>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458975" y="1438150"/>
            <a:ext cx="8226000" cy="2981100"/>
          </a:xfrm>
          <a:prstGeom prst="rect">
            <a:avLst/>
          </a:prstGeom>
          <a:noFill/>
          <a:ln>
            <a:noFill/>
          </a:ln>
        </p:spPr>
        <p:txBody>
          <a:bodyPr anchorCtr="0" anchor="t" bIns="0" lIns="0" spcFirstLastPara="1" rIns="0" wrap="square" tIns="0">
            <a:noAutofit/>
          </a:bodyPr>
          <a:lstStyle>
            <a:lvl1pPr indent="-330200" lvl="0" marL="457200">
              <a:lnSpc>
                <a:spcPct val="130000"/>
              </a:lnSpc>
              <a:spcBef>
                <a:spcPts val="0"/>
              </a:spcBef>
              <a:spcAft>
                <a:spcPts val="0"/>
              </a:spcAft>
              <a:buClr>
                <a:schemeClr val="dk2"/>
              </a:buClr>
              <a:buSzPts val="1600"/>
              <a:buFont typeface="Montserrat"/>
              <a:buChar char="●"/>
              <a:defRPr sz="1600">
                <a:solidFill>
                  <a:schemeClr val="dk2"/>
                </a:solidFill>
                <a:latin typeface="Montserrat"/>
                <a:ea typeface="Montserrat"/>
                <a:cs typeface="Montserrat"/>
                <a:sym typeface="Montserrat"/>
              </a:defRPr>
            </a:lvl1pPr>
            <a:lvl2pPr indent="-330200" lvl="1" marL="914400">
              <a:lnSpc>
                <a:spcPct val="130000"/>
              </a:lnSpc>
              <a:spcBef>
                <a:spcPts val="1000"/>
              </a:spcBef>
              <a:spcAft>
                <a:spcPts val="0"/>
              </a:spcAft>
              <a:buClr>
                <a:schemeClr val="dk2"/>
              </a:buClr>
              <a:buSzPts val="1600"/>
              <a:buFont typeface="Montserrat"/>
              <a:buChar char="–"/>
              <a:defRPr sz="1600">
                <a:solidFill>
                  <a:schemeClr val="dk2"/>
                </a:solidFill>
                <a:latin typeface="Montserrat"/>
                <a:ea typeface="Montserrat"/>
                <a:cs typeface="Montserrat"/>
                <a:sym typeface="Montserrat"/>
              </a:defRPr>
            </a:lvl2pPr>
            <a:lvl3pPr indent="-317500" lvl="2" marL="1371600">
              <a:lnSpc>
                <a:spcPct val="130000"/>
              </a:lnSpc>
              <a:spcBef>
                <a:spcPts val="100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3pPr>
            <a:lvl4pPr indent="-317500" lvl="3" marL="1828800">
              <a:lnSpc>
                <a:spcPct val="130000"/>
              </a:lnSpc>
              <a:spcBef>
                <a:spcPts val="80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4pPr>
            <a:lvl5pPr indent="-304800" lvl="4" marL="2286000">
              <a:lnSpc>
                <a:spcPct val="130000"/>
              </a:lnSpc>
              <a:spcBef>
                <a:spcPts val="800"/>
              </a:spcBef>
              <a:spcAft>
                <a:spcPts val="0"/>
              </a:spcAft>
              <a:buClr>
                <a:schemeClr val="dk2"/>
              </a:buClr>
              <a:buSzPts val="1200"/>
              <a:buFont typeface="Montserrat"/>
              <a:buChar char="–"/>
              <a:defRPr sz="1200">
                <a:solidFill>
                  <a:schemeClr val="dk2"/>
                </a:solidFill>
                <a:latin typeface="Montserrat"/>
                <a:ea typeface="Montserrat"/>
                <a:cs typeface="Montserrat"/>
                <a:sym typeface="Montserrat"/>
              </a:defRPr>
            </a:lvl5pPr>
            <a:lvl6pPr indent="-304800" lvl="5" marL="2743200">
              <a:lnSpc>
                <a:spcPct val="130000"/>
              </a:lnSpc>
              <a:spcBef>
                <a:spcPts val="600"/>
              </a:spcBef>
              <a:spcAft>
                <a:spcPts val="0"/>
              </a:spcAft>
              <a:buClr>
                <a:schemeClr val="dk2"/>
              </a:buClr>
              <a:buSzPts val="1200"/>
              <a:buFont typeface="Montserrat"/>
              <a:buChar char="–"/>
              <a:defRPr sz="1200">
                <a:solidFill>
                  <a:schemeClr val="dk2"/>
                </a:solidFill>
                <a:latin typeface="Montserrat"/>
                <a:ea typeface="Montserrat"/>
                <a:cs typeface="Montserrat"/>
                <a:sym typeface="Montserrat"/>
              </a:defRPr>
            </a:lvl6pPr>
            <a:lvl7pPr indent="-292100" lvl="6" marL="3200400">
              <a:lnSpc>
                <a:spcPct val="130000"/>
              </a:lnSpc>
              <a:spcBef>
                <a:spcPts val="600"/>
              </a:spcBef>
              <a:spcAft>
                <a:spcPts val="0"/>
              </a:spcAft>
              <a:buClr>
                <a:schemeClr val="dk2"/>
              </a:buClr>
              <a:buSzPts val="1000"/>
              <a:buFont typeface="Montserrat"/>
              <a:buChar char="–"/>
              <a:defRPr sz="1000">
                <a:solidFill>
                  <a:schemeClr val="dk2"/>
                </a:solidFill>
                <a:latin typeface="Montserrat"/>
                <a:ea typeface="Montserrat"/>
                <a:cs typeface="Montserrat"/>
                <a:sym typeface="Montserrat"/>
              </a:defRPr>
            </a:lvl7pPr>
            <a:lvl8pPr indent="-292100" lvl="7" marL="3657600">
              <a:lnSpc>
                <a:spcPct val="130000"/>
              </a:lnSpc>
              <a:spcBef>
                <a:spcPts val="400"/>
              </a:spcBef>
              <a:spcAft>
                <a:spcPts val="0"/>
              </a:spcAft>
              <a:buClr>
                <a:schemeClr val="dk2"/>
              </a:buClr>
              <a:buSzPts val="1000"/>
              <a:buFont typeface="Montserrat"/>
              <a:buChar char="–"/>
              <a:defRPr sz="1000">
                <a:solidFill>
                  <a:schemeClr val="dk2"/>
                </a:solidFill>
                <a:latin typeface="Montserrat"/>
                <a:ea typeface="Montserrat"/>
                <a:cs typeface="Montserrat"/>
                <a:sym typeface="Montserrat"/>
              </a:defRPr>
            </a:lvl8pPr>
            <a:lvl9pPr indent="-279400" lvl="8" marL="4114800">
              <a:lnSpc>
                <a:spcPct val="130000"/>
              </a:lnSpc>
              <a:spcBef>
                <a:spcPts val="400"/>
              </a:spcBef>
              <a:spcAft>
                <a:spcPts val="200"/>
              </a:spcAft>
              <a:buClr>
                <a:schemeClr val="dk2"/>
              </a:buClr>
              <a:buSzPts val="800"/>
              <a:buFont typeface="Montserrat"/>
              <a:buChar char="–"/>
              <a:defRPr sz="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lvl1pPr lvl="0" rtl="0">
              <a:buNone/>
              <a:defRPr sz="800">
                <a:solidFill>
                  <a:schemeClr val="dk1"/>
                </a:solidFill>
                <a:latin typeface="Montserrat Medium"/>
                <a:ea typeface="Montserrat Medium"/>
                <a:cs typeface="Montserrat Medium"/>
                <a:sym typeface="Montserrat Medium"/>
              </a:defRPr>
            </a:lvl1pPr>
            <a:lvl2pPr lvl="1" rtl="0">
              <a:buNone/>
              <a:defRPr sz="800">
                <a:solidFill>
                  <a:schemeClr val="dk1"/>
                </a:solidFill>
                <a:latin typeface="Montserrat Medium"/>
                <a:ea typeface="Montserrat Medium"/>
                <a:cs typeface="Montserrat Medium"/>
                <a:sym typeface="Montserrat Medium"/>
              </a:defRPr>
            </a:lvl2pPr>
            <a:lvl3pPr lvl="2" rtl="0">
              <a:buNone/>
              <a:defRPr sz="800">
                <a:solidFill>
                  <a:schemeClr val="dk1"/>
                </a:solidFill>
                <a:latin typeface="Montserrat Medium"/>
                <a:ea typeface="Montserrat Medium"/>
                <a:cs typeface="Montserrat Medium"/>
                <a:sym typeface="Montserrat Medium"/>
              </a:defRPr>
            </a:lvl3pPr>
            <a:lvl4pPr lvl="3" rtl="0">
              <a:buNone/>
              <a:defRPr sz="800">
                <a:solidFill>
                  <a:schemeClr val="dk1"/>
                </a:solidFill>
                <a:latin typeface="Montserrat Medium"/>
                <a:ea typeface="Montserrat Medium"/>
                <a:cs typeface="Montserrat Medium"/>
                <a:sym typeface="Montserrat Medium"/>
              </a:defRPr>
            </a:lvl4pPr>
            <a:lvl5pPr lvl="4" rtl="0">
              <a:buNone/>
              <a:defRPr sz="800">
                <a:solidFill>
                  <a:schemeClr val="dk1"/>
                </a:solidFill>
                <a:latin typeface="Montserrat Medium"/>
                <a:ea typeface="Montserrat Medium"/>
                <a:cs typeface="Montserrat Medium"/>
                <a:sym typeface="Montserrat Medium"/>
              </a:defRPr>
            </a:lvl5pPr>
            <a:lvl6pPr lvl="5" rtl="0">
              <a:buNone/>
              <a:defRPr sz="800">
                <a:solidFill>
                  <a:schemeClr val="dk1"/>
                </a:solidFill>
                <a:latin typeface="Montserrat Medium"/>
                <a:ea typeface="Montserrat Medium"/>
                <a:cs typeface="Montserrat Medium"/>
                <a:sym typeface="Montserrat Medium"/>
              </a:defRPr>
            </a:lvl6pPr>
            <a:lvl7pPr lvl="6" rtl="0">
              <a:buNone/>
              <a:defRPr sz="800">
                <a:solidFill>
                  <a:schemeClr val="dk1"/>
                </a:solidFill>
                <a:latin typeface="Montserrat Medium"/>
                <a:ea typeface="Montserrat Medium"/>
                <a:cs typeface="Montserrat Medium"/>
                <a:sym typeface="Montserrat Medium"/>
              </a:defRPr>
            </a:lvl7pPr>
            <a:lvl8pPr lvl="7" rtl="0">
              <a:buNone/>
              <a:defRPr sz="800">
                <a:solidFill>
                  <a:schemeClr val="dk1"/>
                </a:solidFill>
                <a:latin typeface="Montserrat Medium"/>
                <a:ea typeface="Montserrat Medium"/>
                <a:cs typeface="Montserrat Medium"/>
                <a:sym typeface="Montserrat Medium"/>
              </a:defRPr>
            </a:lvl8pPr>
            <a:lvl9pPr lvl="8" rtl="0">
              <a:buNone/>
              <a:defRPr sz="800">
                <a:solidFill>
                  <a:schemeClr val="dk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8704149" y="4502953"/>
            <a:ext cx="224426" cy="419177"/>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289">
          <p15:clr>
            <a:srgbClr val="EA4335"/>
          </p15:clr>
        </p15:guide>
        <p15:guide id="2" pos="5471">
          <p15:clr>
            <a:srgbClr val="EA4335"/>
          </p15:clr>
        </p15:guide>
        <p15:guide id="3" orient="horz" pos="280">
          <p15:clr>
            <a:srgbClr val="EA4335"/>
          </p15:clr>
        </p15:guide>
        <p15:guide id="4" orient="horz" pos="906">
          <p15:clr>
            <a:srgbClr val="EA4335"/>
          </p15:clr>
        </p15:guide>
        <p15:guide id="5" orient="horz" pos="2784">
          <p15:clr>
            <a:srgbClr val="EA4335"/>
          </p15:clr>
        </p15:guide>
        <p15:guide id="6" orient="horz" pos="3019">
          <p15:clr>
            <a:srgbClr val="EA4335"/>
          </p15:clr>
        </p15:guide>
        <p15:guide id="7" orient="horz" pos="693">
          <p15:clr>
            <a:srgbClr val="EA4335"/>
          </p15:clr>
        </p15:guide>
        <p15:guide id="8" pos="2778">
          <p15:clr>
            <a:srgbClr val="EA4335"/>
          </p15:clr>
        </p15:guide>
        <p15:guide id="9" pos="2982">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4"/>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81" name="Google Shape;81;p14"/>
          <p:cNvSpPr txBox="1"/>
          <p:nvPr/>
        </p:nvSpPr>
        <p:spPr>
          <a:xfrm>
            <a:off x="158400" y="4051425"/>
            <a:ext cx="3000000" cy="558600"/>
          </a:xfrm>
          <a:prstGeom prst="rect">
            <a:avLst/>
          </a:prstGeom>
          <a:noFill/>
          <a:ln>
            <a:noFill/>
          </a:ln>
        </p:spPr>
        <p:txBody>
          <a:bodyPr anchorCtr="0" anchor="t" bIns="91425" lIns="91425" spcFirstLastPara="1" rIns="91425" wrap="square" tIns="91425">
            <a:noAutofit/>
          </a:bodyPr>
          <a:lstStyle/>
          <a:p>
            <a:pPr indent="0" lvl="0" marL="0" rtl="0" algn="l">
              <a:lnSpc>
                <a:spcPct val="130000"/>
              </a:lnSpc>
              <a:spcBef>
                <a:spcPts val="0"/>
              </a:spcBef>
              <a:spcAft>
                <a:spcPts val="0"/>
              </a:spcAft>
              <a:buNone/>
            </a:pPr>
            <a:r>
              <a:rPr lang="en-GB">
                <a:latin typeface="Montserrat SemiBold"/>
                <a:ea typeface="Montserrat SemiBold"/>
                <a:cs typeface="Montserrat SemiBold"/>
                <a:sym typeface="Montserrat SemiBold"/>
              </a:rPr>
              <a:t>Mr Cooper</a:t>
            </a:r>
            <a:endParaRPr>
              <a:latin typeface="Montserrat SemiBold"/>
              <a:ea typeface="Montserrat SemiBold"/>
              <a:cs typeface="Montserrat SemiBold"/>
              <a:sym typeface="Montserrat SemiBold"/>
            </a:endParaRPr>
          </a:p>
        </p:txBody>
      </p:sp>
      <p:sp>
        <p:nvSpPr>
          <p:cNvPr id="82" name="Google Shape;82;p14"/>
          <p:cNvSpPr txBox="1"/>
          <p:nvPr/>
        </p:nvSpPr>
        <p:spPr>
          <a:xfrm>
            <a:off x="325100" y="237850"/>
            <a:ext cx="7285800" cy="12003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GB" sz="1800">
                <a:latin typeface="Montserrat"/>
                <a:ea typeface="Montserrat"/>
                <a:cs typeface="Montserrat"/>
                <a:sym typeface="Montserrat"/>
              </a:rPr>
              <a:t>History </a:t>
            </a:r>
            <a:endParaRPr sz="1800">
              <a:latin typeface="Montserrat"/>
              <a:ea typeface="Montserrat"/>
              <a:cs typeface="Montserrat"/>
              <a:sym typeface="Montserrat"/>
            </a:endParaRPr>
          </a:p>
          <a:p>
            <a:pPr indent="0" lvl="0" marL="0" rtl="0" algn="l">
              <a:lnSpc>
                <a:spcPct val="115000"/>
              </a:lnSpc>
              <a:spcBef>
                <a:spcPts val="0"/>
              </a:spcBef>
              <a:spcAft>
                <a:spcPts val="0"/>
              </a:spcAft>
              <a:buNone/>
            </a:pPr>
            <a:r>
              <a:rPr lang="en-GB" sz="1800">
                <a:latin typeface="Montserrat"/>
                <a:ea typeface="Montserrat"/>
                <a:cs typeface="Montserrat"/>
                <a:sym typeface="Montserrat"/>
              </a:rPr>
              <a:t>Lesson 1</a:t>
            </a:r>
            <a:endParaRPr sz="1800">
              <a:latin typeface="Montserrat"/>
              <a:ea typeface="Montserrat"/>
              <a:cs typeface="Montserrat"/>
              <a:sym typeface="Montserrat"/>
            </a:endParaRPr>
          </a:p>
          <a:p>
            <a:pPr indent="0" lvl="0" marL="0" rtl="0" algn="l">
              <a:lnSpc>
                <a:spcPct val="115000"/>
              </a:lnSpc>
              <a:spcBef>
                <a:spcPts val="0"/>
              </a:spcBef>
              <a:spcAft>
                <a:spcPts val="0"/>
              </a:spcAft>
              <a:buNone/>
            </a:pPr>
            <a:r>
              <a:rPr lang="en-GB" sz="1800">
                <a:latin typeface="Montserrat"/>
                <a:ea typeface="Montserrat"/>
                <a:cs typeface="Montserrat"/>
                <a:sym typeface="Montserrat"/>
              </a:rPr>
              <a:t>Enquiry: How did the Mongols create a world Empire? </a:t>
            </a:r>
            <a:endParaRPr sz="1800">
              <a:latin typeface="Montserrat"/>
              <a:ea typeface="Montserrat"/>
              <a:cs typeface="Montserrat"/>
              <a:sym typeface="Montserrat"/>
            </a:endParaRPr>
          </a:p>
        </p:txBody>
      </p:sp>
      <p:sp>
        <p:nvSpPr>
          <p:cNvPr id="83" name="Google Shape;83;p14"/>
          <p:cNvSpPr txBox="1"/>
          <p:nvPr/>
        </p:nvSpPr>
        <p:spPr>
          <a:xfrm>
            <a:off x="366800" y="1438150"/>
            <a:ext cx="6427200" cy="7503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GB" sz="3000">
                <a:latin typeface="Montserrat SemiBold"/>
                <a:ea typeface="Montserrat SemiBold"/>
                <a:cs typeface="Montserrat SemiBold"/>
                <a:sym typeface="Montserrat SemiBold"/>
              </a:rPr>
              <a:t>Who was Genghis Khan?</a:t>
            </a:r>
            <a:endParaRPr sz="3000">
              <a:latin typeface="Montserrat SemiBold"/>
              <a:ea typeface="Montserrat SemiBold"/>
              <a:cs typeface="Montserrat SemiBold"/>
              <a:sym typeface="Montserrat SemiBo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5"/>
          <p:cNvSpPr txBox="1"/>
          <p:nvPr>
            <p:ph type="title"/>
          </p:nvPr>
        </p:nvSpPr>
        <p:spPr>
          <a:xfrm>
            <a:off x="459000" y="445025"/>
            <a:ext cx="8226000" cy="3794700"/>
          </a:xfrm>
          <a:prstGeom prst="rect">
            <a:avLst/>
          </a:prstGeom>
        </p:spPr>
        <p:txBody>
          <a:bodyPr anchorCtr="0" anchor="t" bIns="0" lIns="0" spcFirstLastPara="1" rIns="0" wrap="square" tIns="0">
            <a:noAutofit/>
          </a:bodyPr>
          <a:lstStyle/>
          <a:p>
            <a:pPr indent="0" lvl="0" marL="0" rtl="0" algn="l">
              <a:lnSpc>
                <a:spcPct val="140000"/>
              </a:lnSpc>
              <a:spcBef>
                <a:spcPts val="1000"/>
              </a:spcBef>
              <a:spcAft>
                <a:spcPts val="0"/>
              </a:spcAft>
              <a:buNone/>
            </a:pPr>
            <a:r>
              <a:rPr lang="en-GB" sz="2600"/>
              <a:t>Who was Genghis Khan?</a:t>
            </a:r>
            <a:endParaRPr sz="2600"/>
          </a:p>
          <a:p>
            <a:pPr indent="0" lvl="0" marL="0" rtl="0" algn="l">
              <a:lnSpc>
                <a:spcPct val="140000"/>
              </a:lnSpc>
              <a:spcBef>
                <a:spcPts val="1000"/>
              </a:spcBef>
              <a:spcAft>
                <a:spcPts val="0"/>
              </a:spcAft>
              <a:buNone/>
            </a:pPr>
            <a:r>
              <a:rPr b="0" lang="en-GB" sz="1900">
                <a:solidFill>
                  <a:srgbClr val="303336"/>
                </a:solidFill>
              </a:rPr>
              <a:t>In 1167 AD, a boy called Temujin was born in a small tent in the middle of the Asian steppe. According to legend, the baby was holding </a:t>
            </a:r>
            <a:r>
              <a:rPr b="0" lang="en-GB" sz="1900">
                <a:solidFill>
                  <a:srgbClr val="222222"/>
                </a:solidFill>
                <a:highlight>
                  <a:srgbClr val="FFFFFF"/>
                </a:highlight>
              </a:rPr>
              <a:t>a blood clot in his hand, a sign of the chaos he would bring to the world when he grew up. A few years later, this boy would receive the title “Genghis Khan”, meaning “Universal Ruler”. By the time of his death in 1227 AD, this man ruled one of the largest </a:t>
            </a:r>
            <a:r>
              <a:rPr lang="en-GB" sz="1900">
                <a:solidFill>
                  <a:srgbClr val="222222"/>
                </a:solidFill>
                <a:highlight>
                  <a:srgbClr val="FFFFFF"/>
                </a:highlight>
              </a:rPr>
              <a:t>empires </a:t>
            </a:r>
            <a:r>
              <a:rPr b="0" lang="en-GB" sz="1900">
                <a:solidFill>
                  <a:srgbClr val="222222"/>
                </a:solidFill>
                <a:highlight>
                  <a:srgbClr val="FFFFFF"/>
                </a:highlight>
              </a:rPr>
              <a:t>to have ever existed, stretching from the Pacific Ocean in the East to the borders of Europe in the West.</a:t>
            </a:r>
            <a:endParaRPr b="0" sz="1900">
              <a:solidFill>
                <a:srgbClr val="222222"/>
              </a:solidFill>
              <a:highlight>
                <a:srgbClr val="FFFFFF"/>
              </a:highlight>
            </a:endParaRPr>
          </a:p>
          <a:p>
            <a:pPr indent="0" lvl="0" marL="0" rtl="0" algn="l">
              <a:lnSpc>
                <a:spcPct val="140000"/>
              </a:lnSpc>
              <a:spcBef>
                <a:spcPts val="1000"/>
              </a:spcBef>
              <a:spcAft>
                <a:spcPts val="0"/>
              </a:spcAft>
              <a:buNone/>
            </a:pPr>
            <a:r>
              <a:t/>
            </a:r>
            <a:endParaRPr sz="2000"/>
          </a:p>
          <a:p>
            <a:pPr indent="0" lvl="0" marL="0" rtl="0" algn="l">
              <a:lnSpc>
                <a:spcPct val="140000"/>
              </a:lnSpc>
              <a:spcBef>
                <a:spcPts val="1000"/>
              </a:spcBef>
              <a:spcAft>
                <a:spcPts val="1000"/>
              </a:spcAft>
              <a:buNone/>
            </a:pPr>
            <a:r>
              <a:t/>
            </a:r>
            <a:endParaRPr b="0" sz="1600">
              <a:solidFill>
                <a:schemeClr val="dk2"/>
              </a:solidFill>
            </a:endParaRPr>
          </a:p>
        </p:txBody>
      </p:sp>
      <p:sp>
        <p:nvSpPr>
          <p:cNvPr id="89" name="Google Shape;89;p15"/>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16"/>
          <p:cNvSpPr txBox="1"/>
          <p:nvPr>
            <p:ph type="title"/>
          </p:nvPr>
        </p:nvSpPr>
        <p:spPr>
          <a:xfrm>
            <a:off x="95600" y="90925"/>
            <a:ext cx="8859000" cy="4275600"/>
          </a:xfrm>
          <a:prstGeom prst="rect">
            <a:avLst/>
          </a:prstGeom>
        </p:spPr>
        <p:txBody>
          <a:bodyPr anchorCtr="0" anchor="t" bIns="0" lIns="0" spcFirstLastPara="1" rIns="0" wrap="square" tIns="0">
            <a:noAutofit/>
          </a:bodyPr>
          <a:lstStyle/>
          <a:p>
            <a:pPr indent="0" lvl="0" marL="0" rtl="0" algn="l">
              <a:lnSpc>
                <a:spcPct val="100000"/>
              </a:lnSpc>
              <a:spcBef>
                <a:spcPts val="1000"/>
              </a:spcBef>
              <a:spcAft>
                <a:spcPts val="0"/>
              </a:spcAft>
              <a:buNone/>
            </a:pPr>
            <a:r>
              <a:rPr lang="en-GB" sz="2300"/>
              <a:t>The nomadic world</a:t>
            </a:r>
            <a:endParaRPr sz="2300"/>
          </a:p>
          <a:p>
            <a:pPr indent="0" lvl="0" marL="0" rtl="0" algn="l">
              <a:lnSpc>
                <a:spcPct val="140000"/>
              </a:lnSpc>
              <a:spcBef>
                <a:spcPts val="1000"/>
              </a:spcBef>
              <a:spcAft>
                <a:spcPts val="0"/>
              </a:spcAft>
              <a:buNone/>
            </a:pPr>
            <a:r>
              <a:rPr b="0" lang="en-GB" sz="1800">
                <a:solidFill>
                  <a:srgbClr val="222222"/>
                </a:solidFill>
                <a:highlight>
                  <a:srgbClr val="FFFFFF"/>
                </a:highlight>
              </a:rPr>
              <a:t>Temujin was born and grew up in an area of Asia called </a:t>
            </a:r>
            <a:r>
              <a:rPr lang="en-GB" sz="1800">
                <a:solidFill>
                  <a:srgbClr val="222222"/>
                </a:solidFill>
                <a:highlight>
                  <a:srgbClr val="FFFFFF"/>
                </a:highlight>
              </a:rPr>
              <a:t>the steppe</a:t>
            </a:r>
            <a:r>
              <a:rPr b="0" lang="en-GB" sz="1800">
                <a:solidFill>
                  <a:srgbClr val="222222"/>
                </a:solidFill>
                <a:highlight>
                  <a:srgbClr val="FFFFFF"/>
                </a:highlight>
              </a:rPr>
              <a:t> — a part of the world where trees don’t grow and the temperature can range from -55</a:t>
            </a:r>
            <a:r>
              <a:rPr b="0" lang="en-GB" sz="1800">
                <a:solidFill>
                  <a:srgbClr val="202122"/>
                </a:solidFill>
                <a:highlight>
                  <a:srgbClr val="FFFFFF"/>
                </a:highlight>
              </a:rPr>
              <a:t>°C in winter to 45°C in summer. This extreme </a:t>
            </a:r>
            <a:r>
              <a:rPr lang="en-GB" sz="1800">
                <a:solidFill>
                  <a:srgbClr val="202122"/>
                </a:solidFill>
                <a:highlight>
                  <a:srgbClr val="FFFFFF"/>
                </a:highlight>
              </a:rPr>
              <a:t>climate</a:t>
            </a:r>
            <a:r>
              <a:rPr b="0" lang="en-GB" sz="1800">
                <a:solidFill>
                  <a:srgbClr val="202122"/>
                </a:solidFill>
                <a:highlight>
                  <a:srgbClr val="FFFFFF"/>
                </a:highlight>
              </a:rPr>
              <a:t> made farming very difficult. Therefore the people who lived on the steppe could not grow crops and relied on animals for food. This meant they had to constantly move to wherever there was grass so their animals could graze. </a:t>
            </a:r>
            <a:r>
              <a:rPr b="0" lang="en-GB" sz="1800">
                <a:solidFill>
                  <a:srgbClr val="222222"/>
                </a:solidFill>
                <a:highlight>
                  <a:srgbClr val="FFFFFF"/>
                </a:highlight>
              </a:rPr>
              <a:t>This is known as a </a:t>
            </a:r>
            <a:r>
              <a:rPr lang="en-GB" sz="1800">
                <a:solidFill>
                  <a:srgbClr val="222222"/>
                </a:solidFill>
                <a:highlight>
                  <a:srgbClr val="FFFFFF"/>
                </a:highlight>
              </a:rPr>
              <a:t>nomadic</a:t>
            </a:r>
            <a:r>
              <a:rPr b="0" lang="en-GB" sz="1800">
                <a:solidFill>
                  <a:srgbClr val="222222"/>
                </a:solidFill>
                <a:highlight>
                  <a:srgbClr val="FFFFFF"/>
                </a:highlight>
              </a:rPr>
              <a:t> </a:t>
            </a:r>
            <a:r>
              <a:rPr b="0" lang="en-GB" sz="1800">
                <a:solidFill>
                  <a:srgbClr val="202122"/>
                </a:solidFill>
                <a:highlight>
                  <a:srgbClr val="FFFFFF"/>
                </a:highlight>
              </a:rPr>
              <a:t>lifestyle. Instead of living in villages and towns, the Mongol tribes were always on the move. Lots of animals were important to the Mongolian nomadic lifestyle, but horses were essential as they allowed the Mongols to travel large distances. </a:t>
            </a:r>
            <a:endParaRPr b="0">
              <a:solidFill>
                <a:srgbClr val="000000"/>
              </a:solidFill>
              <a:latin typeface="Montserrat SemiBold"/>
              <a:ea typeface="Montserrat SemiBold"/>
              <a:cs typeface="Montserrat SemiBold"/>
              <a:sym typeface="Montserrat SemiBold"/>
            </a:endParaRPr>
          </a:p>
          <a:p>
            <a:pPr indent="0" lvl="0" marL="0" rtl="0" algn="l">
              <a:lnSpc>
                <a:spcPct val="140000"/>
              </a:lnSpc>
              <a:spcBef>
                <a:spcPts val="1000"/>
              </a:spcBef>
              <a:spcAft>
                <a:spcPts val="0"/>
              </a:spcAft>
              <a:buNone/>
            </a:pPr>
            <a:r>
              <a:t/>
            </a:r>
            <a:endParaRPr sz="2000"/>
          </a:p>
          <a:p>
            <a:pPr indent="0" lvl="0" marL="0" rtl="0" algn="l">
              <a:lnSpc>
                <a:spcPct val="140000"/>
              </a:lnSpc>
              <a:spcBef>
                <a:spcPts val="1000"/>
              </a:spcBef>
              <a:spcAft>
                <a:spcPts val="1000"/>
              </a:spcAft>
              <a:buNone/>
            </a:pPr>
            <a:r>
              <a:t/>
            </a:r>
            <a:endParaRPr b="0" sz="1600">
              <a:solidFill>
                <a:schemeClr val="dk2"/>
              </a:solidFill>
            </a:endParaRPr>
          </a:p>
        </p:txBody>
      </p:sp>
      <p:sp>
        <p:nvSpPr>
          <p:cNvPr id="95" name="Google Shape;95;p16"/>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17"/>
          <p:cNvSpPr txBox="1"/>
          <p:nvPr>
            <p:ph type="title"/>
          </p:nvPr>
        </p:nvSpPr>
        <p:spPr>
          <a:xfrm>
            <a:off x="134050" y="110800"/>
            <a:ext cx="8760300" cy="4174800"/>
          </a:xfrm>
          <a:prstGeom prst="rect">
            <a:avLst/>
          </a:prstGeom>
        </p:spPr>
        <p:txBody>
          <a:bodyPr anchorCtr="0" anchor="t" bIns="0" lIns="0" spcFirstLastPara="1" rIns="0" wrap="square" tIns="0">
            <a:noAutofit/>
          </a:bodyPr>
          <a:lstStyle/>
          <a:p>
            <a:pPr indent="0" lvl="0" marL="0" rtl="0" algn="l">
              <a:lnSpc>
                <a:spcPct val="140000"/>
              </a:lnSpc>
              <a:spcBef>
                <a:spcPts val="1000"/>
              </a:spcBef>
              <a:spcAft>
                <a:spcPts val="0"/>
              </a:spcAft>
              <a:buNone/>
            </a:pPr>
            <a:r>
              <a:rPr lang="en-GB" sz="2700">
                <a:highlight>
                  <a:srgbClr val="FFFFFF"/>
                </a:highlight>
              </a:rPr>
              <a:t>Warring tribes</a:t>
            </a:r>
            <a:endParaRPr sz="2700">
              <a:highlight>
                <a:srgbClr val="FFFFFF"/>
              </a:highlight>
            </a:endParaRPr>
          </a:p>
          <a:p>
            <a:pPr indent="0" lvl="0" marL="0" rtl="0" algn="l">
              <a:lnSpc>
                <a:spcPct val="140000"/>
              </a:lnSpc>
              <a:spcBef>
                <a:spcPts val="1000"/>
              </a:spcBef>
              <a:spcAft>
                <a:spcPts val="1000"/>
              </a:spcAft>
              <a:buNone/>
            </a:pPr>
            <a:r>
              <a:rPr b="0" lang="en-GB" sz="2000">
                <a:solidFill>
                  <a:srgbClr val="202122"/>
                </a:solidFill>
                <a:highlight>
                  <a:srgbClr val="FFFFFF"/>
                </a:highlight>
              </a:rPr>
              <a:t>Temujin’s world was made up of warring</a:t>
            </a:r>
            <a:r>
              <a:rPr lang="en-GB" sz="2000">
                <a:solidFill>
                  <a:srgbClr val="222222"/>
                </a:solidFill>
                <a:highlight>
                  <a:srgbClr val="FFFFFF"/>
                </a:highlight>
              </a:rPr>
              <a:t> tribes</a:t>
            </a:r>
            <a:r>
              <a:rPr b="0" lang="en-GB" sz="2000">
                <a:solidFill>
                  <a:srgbClr val="222222"/>
                </a:solidFill>
                <a:highlight>
                  <a:srgbClr val="FFFFFF"/>
                </a:highlight>
              </a:rPr>
              <a:t> </a:t>
            </a:r>
            <a:r>
              <a:rPr b="0" lang="en-GB" sz="2000">
                <a:solidFill>
                  <a:srgbClr val="202122"/>
                </a:solidFill>
                <a:highlight>
                  <a:srgbClr val="FFFFFF"/>
                </a:highlight>
              </a:rPr>
              <a:t>of nomads, who were constantly fighting over animals and access to grassland and water for their animals. When he was only nine years old, Temujin’s father was poisoned by a rival tribal chief.  This put Temujin in a dangerous situation as he had to learn to survive on the steppe alone. Eventually, Temujin managed to take back control of his father’s tribe. To succeed, Temujin had to be </a:t>
            </a:r>
            <a:r>
              <a:rPr lang="en-GB" sz="2000">
                <a:solidFill>
                  <a:srgbClr val="202122"/>
                </a:solidFill>
                <a:highlight>
                  <a:srgbClr val="FFFFFF"/>
                </a:highlight>
              </a:rPr>
              <a:t>ruthless</a:t>
            </a:r>
            <a:r>
              <a:rPr b="0" lang="en-GB" sz="2000">
                <a:solidFill>
                  <a:srgbClr val="202122"/>
                </a:solidFill>
                <a:highlight>
                  <a:srgbClr val="FFFFFF"/>
                </a:highlight>
              </a:rPr>
              <a:t>: he  killed his rivals, including his own brother. </a:t>
            </a:r>
            <a:endParaRPr b="0" sz="2000">
              <a:solidFill>
                <a:srgbClr val="202122"/>
              </a:solidFill>
              <a:highlight>
                <a:srgbClr val="FFFFFF"/>
              </a:highlight>
            </a:endParaRPr>
          </a:p>
        </p:txBody>
      </p:sp>
      <p:sp>
        <p:nvSpPr>
          <p:cNvPr id="101" name="Google Shape;101;p17"/>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18"/>
          <p:cNvSpPr txBox="1"/>
          <p:nvPr>
            <p:ph type="title"/>
          </p:nvPr>
        </p:nvSpPr>
        <p:spPr>
          <a:xfrm>
            <a:off x="88300" y="83575"/>
            <a:ext cx="8226000" cy="3794700"/>
          </a:xfrm>
          <a:prstGeom prst="rect">
            <a:avLst/>
          </a:prstGeom>
        </p:spPr>
        <p:txBody>
          <a:bodyPr anchorCtr="0" anchor="t" bIns="0" lIns="0" spcFirstLastPara="1" rIns="0" wrap="square" tIns="0">
            <a:noAutofit/>
          </a:bodyPr>
          <a:lstStyle/>
          <a:p>
            <a:pPr indent="0" lvl="0" marL="0" rtl="0" algn="l">
              <a:lnSpc>
                <a:spcPct val="100000"/>
              </a:lnSpc>
              <a:spcBef>
                <a:spcPts val="1000"/>
              </a:spcBef>
              <a:spcAft>
                <a:spcPts val="0"/>
              </a:spcAft>
              <a:buNone/>
            </a:pPr>
            <a:r>
              <a:rPr lang="en-GB"/>
              <a:t>Uniting the tribes</a:t>
            </a:r>
            <a:endParaRPr/>
          </a:p>
          <a:p>
            <a:pPr indent="0" lvl="0" marL="0" rtl="0" algn="l">
              <a:lnSpc>
                <a:spcPct val="140000"/>
              </a:lnSpc>
              <a:spcBef>
                <a:spcPts val="1000"/>
              </a:spcBef>
              <a:spcAft>
                <a:spcPts val="1000"/>
              </a:spcAft>
              <a:buNone/>
            </a:pPr>
            <a:r>
              <a:rPr b="0" lang="en-GB" sz="1800">
                <a:solidFill>
                  <a:schemeClr val="dk2"/>
                </a:solidFill>
              </a:rPr>
              <a:t>Temujin then managed to do something that had never been achieved before on the steppe: he united all the other Mongol tribes under his leadership. He did this by being both ruthless and generous. He slaughtered rival tribes who refused to obey him. But he also gave his defeated enemies important positions in his army if they promised to be loyal. The more successful he was, the more </a:t>
            </a:r>
            <a:r>
              <a:rPr lang="en-GB" sz="1800">
                <a:solidFill>
                  <a:schemeClr val="dk2"/>
                </a:solidFill>
              </a:rPr>
              <a:t>loot</a:t>
            </a:r>
            <a:r>
              <a:rPr b="0" lang="en-GB" sz="1800">
                <a:solidFill>
                  <a:schemeClr val="dk2"/>
                </a:solidFill>
              </a:rPr>
              <a:t> he gained; the more loot he gained, the more popular he became. And the more popular he became, the stronger his armies grew. In 1206, after he had defeated all his rivals in Mongolia, he was given the title Genghis Khan, meaning Universal Ruler. </a:t>
            </a:r>
            <a:endParaRPr b="0" sz="1800">
              <a:solidFill>
                <a:schemeClr val="dk2"/>
              </a:solidFill>
            </a:endParaRPr>
          </a:p>
        </p:txBody>
      </p:sp>
      <p:sp>
        <p:nvSpPr>
          <p:cNvPr id="107" name="Google Shape;107;p18"/>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19"/>
          <p:cNvSpPr txBox="1"/>
          <p:nvPr/>
        </p:nvSpPr>
        <p:spPr>
          <a:xfrm>
            <a:off x="468400" y="4793325"/>
            <a:ext cx="3305400" cy="150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800">
              <a:solidFill>
                <a:srgbClr val="00A099"/>
              </a:solidFill>
              <a:latin typeface="Montserrat Medium"/>
              <a:ea typeface="Montserrat Medium"/>
              <a:cs typeface="Montserrat Medium"/>
              <a:sym typeface="Montserrat Medium"/>
            </a:endParaRPr>
          </a:p>
        </p:txBody>
      </p:sp>
      <p:sp>
        <p:nvSpPr>
          <p:cNvPr id="113" name="Google Shape;113;p19"/>
          <p:cNvSpPr txBox="1"/>
          <p:nvPr>
            <p:ph type="title"/>
          </p:nvPr>
        </p:nvSpPr>
        <p:spPr>
          <a:xfrm>
            <a:off x="458975" y="445025"/>
            <a:ext cx="8226000" cy="814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Glossary</a:t>
            </a:r>
            <a:endParaRPr/>
          </a:p>
        </p:txBody>
      </p:sp>
      <p:sp>
        <p:nvSpPr>
          <p:cNvPr id="114" name="Google Shape;114;p19"/>
          <p:cNvSpPr txBox="1"/>
          <p:nvPr>
            <p:ph idx="1" type="body"/>
          </p:nvPr>
        </p:nvSpPr>
        <p:spPr>
          <a:xfrm>
            <a:off x="458975" y="1070700"/>
            <a:ext cx="7849200" cy="3348600"/>
          </a:xfrm>
          <a:prstGeom prst="rect">
            <a:avLst/>
          </a:prstGeom>
        </p:spPr>
        <p:txBody>
          <a:bodyPr anchorCtr="0" anchor="t" bIns="0" lIns="0" spcFirstLastPara="1" rIns="0" wrap="square" tIns="0">
            <a:noAutofit/>
          </a:bodyPr>
          <a:lstStyle/>
          <a:p>
            <a:pPr indent="0" lvl="0" marL="0" rtl="0" algn="l">
              <a:lnSpc>
                <a:spcPct val="100000"/>
              </a:lnSpc>
              <a:spcBef>
                <a:spcPts val="1000"/>
              </a:spcBef>
              <a:spcAft>
                <a:spcPts val="0"/>
              </a:spcAft>
              <a:buNone/>
            </a:pPr>
            <a:r>
              <a:rPr lang="en-GB" u="sng"/>
              <a:t>An empire</a:t>
            </a:r>
            <a:r>
              <a:rPr lang="en-GB"/>
              <a:t>: a state where one person or country rules other people or countries by force</a:t>
            </a:r>
            <a:endParaRPr/>
          </a:p>
          <a:p>
            <a:pPr indent="0" lvl="0" marL="0" rtl="0" algn="l">
              <a:lnSpc>
                <a:spcPct val="100000"/>
              </a:lnSpc>
              <a:spcBef>
                <a:spcPts val="1000"/>
              </a:spcBef>
              <a:spcAft>
                <a:spcPts val="0"/>
              </a:spcAft>
              <a:buNone/>
            </a:pPr>
            <a:r>
              <a:rPr lang="en-GB" u="sng"/>
              <a:t>The steppe</a:t>
            </a:r>
            <a:r>
              <a:rPr lang="en-GB"/>
              <a:t>: a region of grassland with extreme temperatures making farming impossible</a:t>
            </a:r>
            <a:endParaRPr/>
          </a:p>
          <a:p>
            <a:pPr indent="0" lvl="0" marL="0" rtl="0" algn="l">
              <a:lnSpc>
                <a:spcPct val="100000"/>
              </a:lnSpc>
              <a:spcBef>
                <a:spcPts val="1000"/>
              </a:spcBef>
              <a:spcAft>
                <a:spcPts val="0"/>
              </a:spcAft>
              <a:buNone/>
            </a:pPr>
            <a:r>
              <a:rPr lang="en-GB" u="sng"/>
              <a:t>A climate</a:t>
            </a:r>
            <a:r>
              <a:rPr lang="en-GB"/>
              <a:t>: the types of weather common to an area </a:t>
            </a:r>
            <a:endParaRPr/>
          </a:p>
          <a:p>
            <a:pPr indent="0" lvl="0" marL="0" rtl="0" algn="l">
              <a:lnSpc>
                <a:spcPct val="100000"/>
              </a:lnSpc>
              <a:spcBef>
                <a:spcPts val="1000"/>
              </a:spcBef>
              <a:spcAft>
                <a:spcPts val="0"/>
              </a:spcAft>
              <a:buNone/>
            </a:pPr>
            <a:r>
              <a:rPr lang="en-GB" u="sng"/>
              <a:t>A nomad</a:t>
            </a:r>
            <a:r>
              <a:rPr lang="en-GB"/>
              <a:t>: a person who doesn’t live in the same place all the time</a:t>
            </a:r>
            <a:endParaRPr/>
          </a:p>
          <a:p>
            <a:pPr indent="0" lvl="0" marL="0" rtl="0" algn="l">
              <a:lnSpc>
                <a:spcPct val="100000"/>
              </a:lnSpc>
              <a:spcBef>
                <a:spcPts val="1000"/>
              </a:spcBef>
              <a:spcAft>
                <a:spcPts val="0"/>
              </a:spcAft>
              <a:buNone/>
            </a:pPr>
            <a:r>
              <a:rPr lang="en-GB" u="sng"/>
              <a:t>A tribe</a:t>
            </a:r>
            <a:r>
              <a:rPr lang="en-GB"/>
              <a:t>: a </a:t>
            </a:r>
            <a:r>
              <a:rPr lang="en-GB">
                <a:highlight>
                  <a:srgbClr val="FFFFFF"/>
                </a:highlight>
              </a:rPr>
              <a:t>group of people with similar interests and a common leader</a:t>
            </a:r>
            <a:endParaRPr>
              <a:highlight>
                <a:srgbClr val="FFFFFF"/>
              </a:highlight>
            </a:endParaRPr>
          </a:p>
          <a:p>
            <a:pPr indent="0" lvl="0" marL="0" rtl="0" algn="l">
              <a:lnSpc>
                <a:spcPct val="100000"/>
              </a:lnSpc>
              <a:spcBef>
                <a:spcPts val="1000"/>
              </a:spcBef>
              <a:spcAft>
                <a:spcPts val="0"/>
              </a:spcAft>
              <a:buNone/>
            </a:pPr>
            <a:r>
              <a:rPr lang="en-GB" u="sng">
                <a:highlight>
                  <a:srgbClr val="FFFFFF"/>
                </a:highlight>
              </a:rPr>
              <a:t>Loot</a:t>
            </a:r>
            <a:r>
              <a:rPr lang="en-GB">
                <a:highlight>
                  <a:srgbClr val="FFFFFF"/>
                </a:highlight>
              </a:rPr>
              <a:t>: animals, food and treasure taken from a defeated enemy</a:t>
            </a:r>
            <a:endParaRPr>
              <a:highlight>
                <a:srgbClr val="FFFFFF"/>
              </a:highlight>
            </a:endParaRPr>
          </a:p>
          <a:p>
            <a:pPr indent="0" lvl="0" marL="0" rtl="0" algn="l">
              <a:lnSpc>
                <a:spcPct val="100000"/>
              </a:lnSpc>
              <a:spcBef>
                <a:spcPts val="1000"/>
              </a:spcBef>
              <a:spcAft>
                <a:spcPts val="0"/>
              </a:spcAft>
              <a:buNone/>
            </a:pPr>
            <a:r>
              <a:rPr lang="en-GB" u="sng">
                <a:highlight>
                  <a:srgbClr val="FFFFFF"/>
                </a:highlight>
              </a:rPr>
              <a:t>Ruthless</a:t>
            </a:r>
            <a:r>
              <a:rPr lang="en-GB">
                <a:highlight>
                  <a:srgbClr val="FFFFFF"/>
                </a:highlight>
              </a:rPr>
              <a:t>: willingness to use violence and other methods to achieve your goals</a:t>
            </a:r>
            <a:endParaRPr sz="2000" u="sng"/>
          </a:p>
          <a:p>
            <a:pPr indent="0" lvl="0" marL="0" rtl="0" algn="l">
              <a:lnSpc>
                <a:spcPct val="140000"/>
              </a:lnSpc>
              <a:spcBef>
                <a:spcPts val="1000"/>
              </a:spcBef>
              <a:spcAft>
                <a:spcPts val="0"/>
              </a:spcAft>
              <a:buNone/>
            </a:pPr>
            <a:r>
              <a:t/>
            </a:r>
            <a:endParaRPr sz="1700" u="sng"/>
          </a:p>
          <a:p>
            <a:pPr indent="0" lvl="0" marL="0" rtl="0" algn="l">
              <a:lnSpc>
                <a:spcPct val="100000"/>
              </a:lnSpc>
              <a:spcBef>
                <a:spcPts val="1000"/>
              </a:spcBef>
              <a:spcAft>
                <a:spcPts val="0"/>
              </a:spcAft>
              <a:buNone/>
            </a:pPr>
            <a:r>
              <a:t/>
            </a:r>
            <a:endParaRPr sz="1800" u="sng"/>
          </a:p>
          <a:p>
            <a:pPr indent="0" lvl="0" marL="0" rtl="0" algn="just">
              <a:lnSpc>
                <a:spcPct val="107916"/>
              </a:lnSpc>
              <a:spcBef>
                <a:spcPts val="1000"/>
              </a:spcBef>
              <a:spcAft>
                <a:spcPts val="800"/>
              </a:spcAft>
              <a:buNone/>
            </a:pPr>
            <a:r>
              <a:t/>
            </a:r>
            <a:endParaRPr u="sng">
              <a:solidFill>
                <a:srgbClr val="303336"/>
              </a:solidFill>
            </a:endParaRPr>
          </a:p>
        </p:txBody>
      </p:sp>
      <p:sp>
        <p:nvSpPr>
          <p:cNvPr id="115" name="Google Shape;115;p19"/>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20"/>
          <p:cNvSpPr txBox="1"/>
          <p:nvPr/>
        </p:nvSpPr>
        <p:spPr>
          <a:xfrm>
            <a:off x="468400" y="4793325"/>
            <a:ext cx="3305400" cy="150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800">
              <a:solidFill>
                <a:srgbClr val="00A099"/>
              </a:solidFill>
              <a:latin typeface="Montserrat Medium"/>
              <a:ea typeface="Montserrat Medium"/>
              <a:cs typeface="Montserrat Medium"/>
              <a:sym typeface="Montserrat Medium"/>
            </a:endParaRPr>
          </a:p>
        </p:txBody>
      </p:sp>
      <p:sp>
        <p:nvSpPr>
          <p:cNvPr id="121" name="Google Shape;121;p20"/>
          <p:cNvSpPr txBox="1"/>
          <p:nvPr>
            <p:ph type="title"/>
          </p:nvPr>
        </p:nvSpPr>
        <p:spPr>
          <a:xfrm>
            <a:off x="458975" y="445025"/>
            <a:ext cx="8226000" cy="814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Comprehension Questions</a:t>
            </a:r>
            <a:endParaRPr/>
          </a:p>
        </p:txBody>
      </p:sp>
      <p:sp>
        <p:nvSpPr>
          <p:cNvPr id="122" name="Google Shape;122;p20"/>
          <p:cNvSpPr txBox="1"/>
          <p:nvPr>
            <p:ph idx="1" type="body"/>
          </p:nvPr>
        </p:nvSpPr>
        <p:spPr>
          <a:xfrm>
            <a:off x="468400" y="1014700"/>
            <a:ext cx="8321100" cy="2579700"/>
          </a:xfrm>
          <a:prstGeom prst="rect">
            <a:avLst/>
          </a:prstGeom>
        </p:spPr>
        <p:txBody>
          <a:bodyPr anchorCtr="0" anchor="t" bIns="0" lIns="0" spcFirstLastPara="1" rIns="0" wrap="square" tIns="0">
            <a:noAutofit/>
          </a:bodyPr>
          <a:lstStyle/>
          <a:p>
            <a:pPr indent="-336550" lvl="0" marL="457200" rtl="0" algn="l">
              <a:lnSpc>
                <a:spcPct val="140000"/>
              </a:lnSpc>
              <a:spcBef>
                <a:spcPts val="1000"/>
              </a:spcBef>
              <a:spcAft>
                <a:spcPts val="0"/>
              </a:spcAft>
              <a:buSzPts val="1700"/>
              <a:buAutoNum type="arabicPeriod"/>
            </a:pPr>
            <a:r>
              <a:rPr lang="en-GB" sz="1700"/>
              <a:t>What does Genghis Khan mean?</a:t>
            </a:r>
            <a:endParaRPr sz="1700"/>
          </a:p>
          <a:p>
            <a:pPr indent="-336550" lvl="0" marL="457200" rtl="0" algn="l">
              <a:lnSpc>
                <a:spcPct val="140000"/>
              </a:lnSpc>
              <a:spcBef>
                <a:spcPts val="0"/>
              </a:spcBef>
              <a:spcAft>
                <a:spcPts val="0"/>
              </a:spcAft>
              <a:buSzPts val="1700"/>
              <a:buAutoNum type="arabicPeriod"/>
            </a:pPr>
            <a:r>
              <a:rPr lang="en-GB" sz="1700"/>
              <a:t>Why was the steppe a difficult place to live?</a:t>
            </a:r>
            <a:endParaRPr sz="1700"/>
          </a:p>
          <a:p>
            <a:pPr indent="-336550" lvl="0" marL="457200" rtl="0" algn="l">
              <a:lnSpc>
                <a:spcPct val="140000"/>
              </a:lnSpc>
              <a:spcBef>
                <a:spcPts val="0"/>
              </a:spcBef>
              <a:spcAft>
                <a:spcPts val="0"/>
              </a:spcAft>
              <a:buSzPts val="1700"/>
              <a:buAutoNum type="arabicPeriod"/>
            </a:pPr>
            <a:r>
              <a:rPr lang="en-GB" sz="1700"/>
              <a:t>What is a nomad?</a:t>
            </a:r>
            <a:endParaRPr sz="1700"/>
          </a:p>
          <a:p>
            <a:pPr indent="-336550" lvl="0" marL="457200" rtl="0" algn="l">
              <a:lnSpc>
                <a:spcPct val="140000"/>
              </a:lnSpc>
              <a:spcBef>
                <a:spcPts val="1000"/>
              </a:spcBef>
              <a:spcAft>
                <a:spcPts val="0"/>
              </a:spcAft>
              <a:buSzPts val="1700"/>
              <a:buAutoNum type="arabicPeriod"/>
            </a:pPr>
            <a:r>
              <a:rPr lang="en-GB" sz="1700"/>
              <a:t>Why was Temujin such an effective leader?</a:t>
            </a:r>
            <a:endParaRPr sz="1700"/>
          </a:p>
          <a:p>
            <a:pPr indent="-336550" lvl="0" marL="457200" rtl="0" algn="l">
              <a:lnSpc>
                <a:spcPct val="140000"/>
              </a:lnSpc>
              <a:spcBef>
                <a:spcPts val="1000"/>
              </a:spcBef>
              <a:spcAft>
                <a:spcPts val="0"/>
              </a:spcAft>
              <a:buSzPts val="1700"/>
              <a:buAutoNum type="arabicPeriod"/>
            </a:pPr>
            <a:r>
              <a:rPr lang="en-GB" sz="1700"/>
              <a:t>Why do you think horses played such an important part of Mongol life?</a:t>
            </a:r>
            <a:endParaRPr sz="1700"/>
          </a:p>
          <a:p>
            <a:pPr indent="0" lvl="0" marL="0" rtl="0" algn="l">
              <a:lnSpc>
                <a:spcPct val="140000"/>
              </a:lnSpc>
              <a:spcBef>
                <a:spcPts val="1000"/>
              </a:spcBef>
              <a:spcAft>
                <a:spcPts val="0"/>
              </a:spcAft>
              <a:buNone/>
            </a:pPr>
            <a:r>
              <a:t/>
            </a:r>
            <a:endParaRPr sz="1700">
              <a:solidFill>
                <a:srgbClr val="303336"/>
              </a:solidFill>
            </a:endParaRPr>
          </a:p>
          <a:p>
            <a:pPr indent="0" lvl="0" marL="0" rtl="0" algn="l">
              <a:lnSpc>
                <a:spcPct val="140000"/>
              </a:lnSpc>
              <a:spcBef>
                <a:spcPts val="1000"/>
              </a:spcBef>
              <a:spcAft>
                <a:spcPts val="1000"/>
              </a:spcAft>
              <a:buNone/>
            </a:pPr>
            <a:r>
              <a:t/>
            </a:r>
            <a:endParaRPr sz="1200"/>
          </a:p>
        </p:txBody>
      </p:sp>
      <p:sp>
        <p:nvSpPr>
          <p:cNvPr id="123" name="Google Shape;123;p20"/>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69BE4B"/>
      </a:accent1>
      <a:accent2>
        <a:srgbClr val="46C7E1"/>
      </a:accent2>
      <a:accent3>
        <a:srgbClr val="FA9B23"/>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