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6dcb4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6dcb4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bec199a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bec199a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cd900b5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cd900b5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8000" y="3056825"/>
            <a:ext cx="16452000" cy="3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Using Number Bonds Within 20 for Addition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/>
              <a:t>Mathematics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Hughes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360950" y="690450"/>
            <a:ext cx="13739400" cy="15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I know… what else do I know?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4075" y="1483675"/>
            <a:ext cx="6682837" cy="603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5"/>
          <p:cNvSpPr txBox="1"/>
          <p:nvPr/>
        </p:nvSpPr>
        <p:spPr>
          <a:xfrm>
            <a:off x="360950" y="2199450"/>
            <a:ext cx="4509600" cy="1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Derive facts within 20 from the equations given.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360950" y="4615150"/>
            <a:ext cx="4509600" cy="1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Draw your tens and ones for each.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12710500" y="3267650"/>
            <a:ext cx="4767300" cy="2108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 u="sng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Challenge</a:t>
            </a:r>
            <a:endParaRPr b="1" sz="2800" u="sng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ways can you write your equations?</a:t>
            </a:r>
            <a:endParaRPr sz="2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3222750" y="7707797"/>
            <a:ext cx="10258800" cy="784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If I know …………    Then I know………....</a:t>
            </a:r>
            <a:endParaRPr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6200" y="255525"/>
            <a:ext cx="9315600" cy="88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464075" y="277600"/>
            <a:ext cx="5437800" cy="12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Spinner template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