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3b8739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3b8739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9000" y="1537350"/>
            <a:ext cx="8226000" cy="20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Percentages and statistics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Interpret pie charts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Independent Task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Mathematics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419250"/>
            <a:ext cx="2214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Ms Parsons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25" y="898325"/>
            <a:ext cx="4735850" cy="3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108075" y="357150"/>
            <a:ext cx="37680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Identify those that are true and rewrite those that are false.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Approximately 40% of people own a dog.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Approximately a third of people own a cat.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About 10% of people own either a hamster or a lizard.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Approximately 75 people own a cat.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One person owns a lizard.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Twice as many people own a dog than a fish.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150" y="1099725"/>
            <a:ext cx="3067100" cy="3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487425" y="1154400"/>
            <a:ext cx="48486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ice cream stall sells vanilla, strawberry and chocolate ice creams.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pie chart illustrates the sales of ice cream today.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number of vanilla and the number of chocolate ice creams sold were the same.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stall sold 60 strawberry ice creams.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many chocolate ice creams were sold?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723450" y="4566675"/>
            <a:ext cx="2575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NRICH</a:t>
            </a:r>
            <a:endParaRPr sz="16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8003" r="0" t="0"/>
          <a:stretch/>
        </p:blipFill>
        <p:spPr>
          <a:xfrm>
            <a:off x="138325" y="1000150"/>
            <a:ext cx="5275075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477000" y="205225"/>
            <a:ext cx="3399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a survey, people were asked where they believed life could be found beyond Earth.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Ten people believe life could be found on the Moon.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this information to approximate the number of people in the survey.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0" y="1917200"/>
            <a:ext cx="3247675" cy="30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458975" y="950500"/>
            <a:ext cx="31284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pie chart shows how the children in Class 6 best like their potatoes cooked.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959350" y="346200"/>
            <a:ext cx="5429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32 children took part in the survey.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Look at the four statements below.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 each statement put a tick if it is correct. Put a cross if it is not correct.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155850" y="2180525"/>
            <a:ext cx="50664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 children like chips best.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25% of the children like mashed potato best.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 the children like roast potatoes best.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 children like jacket potatoes best.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213" y="3577125"/>
            <a:ext cx="219575" cy="573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3809513" y="2219025"/>
            <a:ext cx="346200" cy="346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3809513" y="2987105"/>
            <a:ext cx="346200" cy="346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3809513" y="3716705"/>
            <a:ext cx="346200" cy="346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809513" y="4433410"/>
            <a:ext cx="346200" cy="346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