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2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1" Type="http://schemas.openxmlformats.org/officeDocument/2006/relationships/image" Target="../media/image14.png"/><Relationship Id="rId10" Type="http://schemas.openxmlformats.org/officeDocument/2006/relationships/image" Target="../media/image5.png"/><Relationship Id="rId12" Type="http://schemas.openxmlformats.org/officeDocument/2006/relationships/image" Target="../media/image17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Add two surds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Mr Chan</a:t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two surds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6847" l="-3911" r="-2345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8800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6391158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765271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5684226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6945781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512960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788000" y="924806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Here are some number cards.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mode of the cards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median of the cards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total of the cards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Work out the perimeter of each shape.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958" y="1739885"/>
            <a:ext cx="2465042" cy="136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000" y="3291750"/>
            <a:ext cx="1584000" cy="15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two surds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5101246" y="1538960"/>
            <a:ext cx="792000" cy="3377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6391158" y="1558686"/>
            <a:ext cx="792000" cy="3377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7635167" y="1553909"/>
            <a:ext cx="792000" cy="3377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5655869" y="2236178"/>
            <a:ext cx="792000" cy="33778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" name="Google Shape;61;p8"/>
          <p:cNvSpPr txBox="1"/>
          <p:nvPr/>
        </p:nvSpPr>
        <p:spPr>
          <a:xfrm>
            <a:off x="6945781" y="2251524"/>
            <a:ext cx="792000" cy="33778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two surds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3427" l="-3911" r="-2345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478800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6391158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765271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5684226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6945781" y="217753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5129603" y="1488565"/>
            <a:ext cx="735287" cy="455072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4788000" y="924806"/>
            <a:ext cx="3891600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162" l="-3129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Work out the perimeter of each shape.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2958" y="1739885"/>
            <a:ext cx="2465042" cy="136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4000" y="3291750"/>
            <a:ext cx="1584000" cy="15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two surds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5101246" y="1538960"/>
            <a:ext cx="792000" cy="3377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1"/>
          <p:cNvSpPr txBox="1"/>
          <p:nvPr/>
        </p:nvSpPr>
        <p:spPr>
          <a:xfrm>
            <a:off x="6391158" y="1558686"/>
            <a:ext cx="792000" cy="3377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7635167" y="1553909"/>
            <a:ext cx="792000" cy="33778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1"/>
          <p:cNvSpPr txBox="1"/>
          <p:nvPr/>
        </p:nvSpPr>
        <p:spPr>
          <a:xfrm>
            <a:off x="5655869" y="2236178"/>
            <a:ext cx="792000" cy="33778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6945781" y="2251524"/>
            <a:ext cx="792000" cy="33778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3213810" y="2745318"/>
            <a:ext cx="999983" cy="54643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2978391" y="4344318"/>
            <a:ext cx="999983" cy="5464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