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6baa6bd2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c6baa6b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19" name="Google Shape;219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a18d7c9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ca18d7c9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31" name="Google Shape;231;g8ca18d7c91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3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326500" y="1131450"/>
            <a:ext cx="84654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Describing the position of an object</a:t>
            </a:r>
            <a:endParaRPr sz="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4" name="Google Shape;214;p43"/>
          <p:cNvSpPr txBox="1"/>
          <p:nvPr>
            <p:ph idx="4294967295" type="subTitle"/>
          </p:nvPr>
        </p:nvSpPr>
        <p:spPr>
          <a:xfrm>
            <a:off x="326500" y="4821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44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24" name="Google Shape;2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23437" y="-158663"/>
            <a:ext cx="2798100" cy="391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9150" y="398962"/>
            <a:ext cx="5179976" cy="314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53" y="3475349"/>
            <a:ext cx="7962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803" y="4047474"/>
            <a:ext cx="77343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45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45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36" name="Google Shape;23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65800" y="-221301"/>
            <a:ext cx="3340925" cy="46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553" y="3475349"/>
            <a:ext cx="7962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803" y="4047474"/>
            <a:ext cx="77343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72525" y="838625"/>
            <a:ext cx="4571999" cy="173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