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f350a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f350a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f350a9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f350a9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f4946d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f4946d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0d5f36c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0d5f36c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Solving problems with rounding  </a:t>
            </a:r>
            <a:r>
              <a:rPr lang="en-GB" sz="3000">
                <a:solidFill>
                  <a:schemeClr val="dk2"/>
                </a:solidFill>
              </a:rPr>
              <a:t>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Downloadable Resource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94275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75" y="444500"/>
            <a:ext cx="8839198" cy="3624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739975"/>
            <a:ext cx="8839203" cy="335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25" y="533125"/>
            <a:ext cx="7357458" cy="36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50" y="850875"/>
            <a:ext cx="8839202" cy="31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