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23" Type="http://schemas.openxmlformats.org/officeDocument/2006/relationships/font" Target="fonts/CambriaMath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66125" y="2006125"/>
            <a:ext cx="53751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3F"/>
                </a:solidFill>
              </a:rPr>
              <a:t>Solving two-step equations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444500"/>
            <a:ext cx="3951000" cy="1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3F"/>
                </a:solidFill>
              </a:rPr>
              <a:t>Maths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3F"/>
                </a:solidFill>
              </a:rPr>
              <a:t>Miss Parnham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3F"/>
                </a:solidFill>
              </a:rPr>
              <a:t>Solving two-step equations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6"/>
            <a:ext cx="3993957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5395" l="-3808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24806"/>
            <a:ext cx="3891600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8" r="-937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41" name="Google Shape;41;p7"/>
          <p:cNvCxnSpPr/>
          <p:nvPr/>
        </p:nvCxnSpPr>
        <p:spPr>
          <a:xfrm flipH="1" rot="10800000">
            <a:off x="5574922" y="4028895"/>
            <a:ext cx="1942471" cy="5045"/>
          </a:xfrm>
          <a:prstGeom prst="straightConnector1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" name="Google Shape;42;p7"/>
          <p:cNvSpPr/>
          <p:nvPr/>
        </p:nvSpPr>
        <p:spPr>
          <a:xfrm rot="-5400000">
            <a:off x="5897917" y="3698601"/>
            <a:ext cx="383329" cy="670676"/>
          </a:xfrm>
          <a:prstGeom prst="flowChartOffpageConnector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5754227" y="3842273"/>
            <a:ext cx="536541" cy="383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×4</a:t>
            </a:r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5251782" y="3855890"/>
            <a:ext cx="3370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7480238" y="3855890"/>
            <a:ext cx="478742" cy="342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 rot="-5400000">
            <a:off x="6704625" y="3691693"/>
            <a:ext cx="383326" cy="670675"/>
          </a:xfrm>
          <a:prstGeom prst="flowChartOffpageConnector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6560951" y="3835350"/>
            <a:ext cx="536540" cy="38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+19</a:t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989379" y="3531635"/>
            <a:ext cx="2727960" cy="685800"/>
          </a:xfrm>
          <a:prstGeom prst="triangle">
            <a:avLst>
              <a:gd fmla="val 50000" name="adj"/>
            </a:avLst>
          </a:prstGeom>
          <a:solidFill>
            <a:srgbClr val="ADA7DD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1245256" y="3950398"/>
            <a:ext cx="5715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°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2080412" y="3562193"/>
            <a:ext cx="10547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104°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3145839" y="3956159"/>
            <a:ext cx="5715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°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7"/>
          <p:cNvSpPr/>
          <p:nvPr/>
        </p:nvSpPr>
        <p:spPr>
          <a:xfrm rot="2086232">
            <a:off x="733570" y="3710735"/>
            <a:ext cx="914400" cy="914400"/>
          </a:xfrm>
          <a:prstGeom prst="arc">
            <a:avLst>
              <a:gd fmla="val 17543020" name="adj1"/>
              <a:gd fmla="val 1989073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 rot="-7954922">
            <a:off x="3099342" y="3608939"/>
            <a:ext cx="914400" cy="914400"/>
          </a:xfrm>
          <a:prstGeom prst="arc">
            <a:avLst>
              <a:gd fmla="val 17543020" name="adj1"/>
              <a:gd fmla="val 1989073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8364287">
            <a:off x="1919723" y="2977913"/>
            <a:ext cx="914400" cy="914400"/>
          </a:xfrm>
          <a:prstGeom prst="arc">
            <a:avLst>
              <a:gd fmla="val 15569213" name="adj1"/>
              <a:gd fmla="val 21245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3F"/>
                </a:solidFill>
              </a:rPr>
              <a:t>Solving two-step equations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58974" y="924806"/>
            <a:ext cx="3893569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6" r="-1627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4830450" y="924805"/>
            <a:ext cx="3854576" cy="4048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7. A box of 6 eggs weighs a total of 329.6 g.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box weighs 10.4 g.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and solve an equation to find the mean weight of one egg.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8. I have three cards.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of them have the same value.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Their total value is 3.3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could the other two be worth?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458971" y="3302324"/>
            <a:ext cx="778957" cy="338554"/>
          </a:xfrm>
          <a:prstGeom prst="rect">
            <a:avLst/>
          </a:prstGeom>
          <a:gradFill>
            <a:gsLst>
              <a:gs pos="0">
                <a:srgbClr val="FFC379"/>
              </a:gs>
              <a:gs pos="35000">
                <a:srgbClr val="FFD4A1"/>
              </a:gs>
              <a:gs pos="100000">
                <a:srgbClr val="FFECD7"/>
              </a:gs>
            </a:gsLst>
            <a:lin ang="162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1237928" y="3302324"/>
            <a:ext cx="778957" cy="338554"/>
          </a:xfrm>
          <a:prstGeom prst="rect">
            <a:avLst/>
          </a:prstGeom>
          <a:gradFill>
            <a:gsLst>
              <a:gs pos="0">
                <a:srgbClr val="FFC379"/>
              </a:gs>
              <a:gs pos="35000">
                <a:srgbClr val="FFD4A1"/>
              </a:gs>
              <a:gs pos="100000">
                <a:srgbClr val="FFECD7"/>
              </a:gs>
            </a:gsLst>
            <a:lin ang="162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2016279" y="3302324"/>
            <a:ext cx="778957" cy="338554"/>
          </a:xfrm>
          <a:prstGeom prst="rect">
            <a:avLst/>
          </a:prstGeom>
          <a:gradFill>
            <a:gsLst>
              <a:gs pos="0">
                <a:srgbClr val="FFC379"/>
              </a:gs>
              <a:gs pos="35000">
                <a:srgbClr val="FFD4A1"/>
              </a:gs>
              <a:gs pos="100000">
                <a:srgbClr val="FFECD7"/>
              </a:gs>
            </a:gsLst>
            <a:lin ang="162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2795236" y="3302324"/>
            <a:ext cx="778957" cy="338554"/>
          </a:xfrm>
          <a:prstGeom prst="rect">
            <a:avLst/>
          </a:prstGeom>
          <a:gradFill>
            <a:gsLst>
              <a:gs pos="0">
                <a:srgbClr val="FFC379"/>
              </a:gs>
              <a:gs pos="35000">
                <a:srgbClr val="FFD4A1"/>
              </a:gs>
              <a:gs pos="100000">
                <a:srgbClr val="FFECD7"/>
              </a:gs>
            </a:gsLst>
            <a:lin ang="162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3573587" y="3302324"/>
            <a:ext cx="778956" cy="338554"/>
          </a:xfrm>
          <a:prstGeom prst="rect">
            <a:avLst/>
          </a:prstGeom>
          <a:gradFill>
            <a:gsLst>
              <a:gs pos="0">
                <a:srgbClr val="FFC379"/>
              </a:gs>
              <a:gs pos="35000">
                <a:srgbClr val="FFD4A1"/>
              </a:gs>
              <a:gs pos="100000">
                <a:srgbClr val="FFECD7"/>
              </a:gs>
            </a:gsLst>
            <a:lin ang="162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0.7 m</a:t>
            </a:r>
            <a:endParaRPr/>
          </a:p>
        </p:txBody>
      </p:sp>
      <p:cxnSp>
        <p:nvCxnSpPr>
          <p:cNvPr id="68" name="Google Shape;68;p8"/>
          <p:cNvCxnSpPr/>
          <p:nvPr/>
        </p:nvCxnSpPr>
        <p:spPr>
          <a:xfrm>
            <a:off x="458971" y="3725092"/>
            <a:ext cx="3893572" cy="0"/>
          </a:xfrm>
          <a:prstGeom prst="straightConnector1">
            <a:avLst/>
          </a:prstGeom>
          <a:noFill/>
          <a:ln cap="flat" cmpd="sng" w="9525">
            <a:solidFill>
              <a:srgbClr val="00958B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9" name="Google Shape;69;p8"/>
          <p:cNvSpPr txBox="1"/>
          <p:nvPr/>
        </p:nvSpPr>
        <p:spPr>
          <a:xfrm>
            <a:off x="2016278" y="3768953"/>
            <a:ext cx="8488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8.9 m</a:t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5357660" y="3355400"/>
            <a:ext cx="648000" cy="413553"/>
          </a:xfrm>
          <a:prstGeom prst="roundRect">
            <a:avLst>
              <a:gd fmla="val 16667" name="adj"/>
            </a:avLst>
          </a:prstGeom>
          <a:solidFill>
            <a:srgbClr val="C8C4E8"/>
          </a:solidFill>
          <a:ln cap="flat" cmpd="sng" w="25400">
            <a:solidFill>
              <a:srgbClr val="4B3F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6196490" y="3355400"/>
            <a:ext cx="648000" cy="413553"/>
          </a:xfrm>
          <a:prstGeom prst="roundRect">
            <a:avLst>
              <a:gd fmla="val 16667" name="adj"/>
            </a:avLst>
          </a:prstGeom>
          <a:solidFill>
            <a:srgbClr val="C8C4E8"/>
          </a:solidFill>
          <a:ln cap="flat" cmpd="sng" w="25400">
            <a:solidFill>
              <a:srgbClr val="4B3F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7020394" y="3355400"/>
            <a:ext cx="646125" cy="413553"/>
          </a:xfrm>
          <a:prstGeom prst="roundRect">
            <a:avLst>
              <a:gd fmla="val 16667" name="adj"/>
            </a:avLst>
          </a:prstGeom>
          <a:solidFill>
            <a:srgbClr val="C8C4E8"/>
          </a:solidFill>
          <a:ln cap="flat" cmpd="sng" w="25400">
            <a:solidFill>
              <a:srgbClr val="4B3F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-2.4</a:t>
            </a:r>
            <a:endParaRPr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653892" y="1064432"/>
            <a:ext cx="1031134" cy="9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A31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A313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A31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3F"/>
                </a:solidFill>
              </a:rPr>
              <a:t>Solving two-step equations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58974" y="924806"/>
            <a:ext cx="3993957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1426" l="-3808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4830450" y="924806"/>
            <a:ext cx="3891600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21" r="-64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89" name="Google Shape;89;p10"/>
          <p:cNvCxnSpPr/>
          <p:nvPr/>
        </p:nvCxnSpPr>
        <p:spPr>
          <a:xfrm flipH="1" rot="10800000">
            <a:off x="5574922" y="3555367"/>
            <a:ext cx="1942471" cy="5045"/>
          </a:xfrm>
          <a:prstGeom prst="straightConnector1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0" name="Google Shape;90;p10"/>
          <p:cNvSpPr/>
          <p:nvPr/>
        </p:nvSpPr>
        <p:spPr>
          <a:xfrm rot="-5400000">
            <a:off x="5897917" y="3225073"/>
            <a:ext cx="383329" cy="670676"/>
          </a:xfrm>
          <a:prstGeom prst="flowChartOffpageConnector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5754227" y="3368723"/>
            <a:ext cx="536541" cy="383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×4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5251782" y="3382362"/>
            <a:ext cx="3370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endParaRPr/>
          </a:p>
        </p:txBody>
      </p:sp>
      <p:sp>
        <p:nvSpPr>
          <p:cNvPr id="93" name="Google Shape;93;p10"/>
          <p:cNvSpPr txBox="1"/>
          <p:nvPr/>
        </p:nvSpPr>
        <p:spPr>
          <a:xfrm>
            <a:off x="7480238" y="3382362"/>
            <a:ext cx="478742" cy="342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94" name="Google Shape;94;p10"/>
          <p:cNvSpPr/>
          <p:nvPr/>
        </p:nvSpPr>
        <p:spPr>
          <a:xfrm rot="-5400000">
            <a:off x="6704625" y="3218165"/>
            <a:ext cx="383326" cy="670675"/>
          </a:xfrm>
          <a:prstGeom prst="flowChartOffpageConnector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0"/>
          <p:cNvSpPr txBox="1"/>
          <p:nvPr/>
        </p:nvSpPr>
        <p:spPr>
          <a:xfrm>
            <a:off x="6560951" y="3361825"/>
            <a:ext cx="536540" cy="38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+19</a:t>
            </a:r>
            <a:endParaRPr/>
          </a:p>
        </p:txBody>
      </p:sp>
      <p:sp>
        <p:nvSpPr>
          <p:cNvPr id="96" name="Google Shape;96;p10"/>
          <p:cNvSpPr txBox="1"/>
          <p:nvPr/>
        </p:nvSpPr>
        <p:spPr>
          <a:xfrm>
            <a:off x="1343597" y="1701836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 = 7</a:t>
            </a:r>
            <a:endParaRPr/>
          </a:p>
        </p:txBody>
      </p:sp>
      <p:sp>
        <p:nvSpPr>
          <p:cNvPr id="97" name="Google Shape;97;p10"/>
          <p:cNvSpPr txBox="1"/>
          <p:nvPr/>
        </p:nvSpPr>
        <p:spPr>
          <a:xfrm>
            <a:off x="3171447" y="1658486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q = 80</a:t>
            </a:r>
            <a:endParaRPr/>
          </a:p>
        </p:txBody>
      </p:sp>
      <p:sp>
        <p:nvSpPr>
          <p:cNvPr id="98" name="Google Shape;98;p10"/>
          <p:cNvSpPr txBox="1"/>
          <p:nvPr/>
        </p:nvSpPr>
        <p:spPr>
          <a:xfrm>
            <a:off x="1381698" y="2204321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 = 9</a:t>
            </a:r>
            <a:endParaRPr/>
          </a:p>
        </p:txBody>
      </p:sp>
      <p:sp>
        <p:nvSpPr>
          <p:cNvPr id="99" name="Google Shape;99;p10"/>
          <p:cNvSpPr txBox="1"/>
          <p:nvPr/>
        </p:nvSpPr>
        <p:spPr>
          <a:xfrm>
            <a:off x="3429806" y="2373436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 = 15</a:t>
            </a:r>
            <a:endParaRPr/>
          </a:p>
        </p:txBody>
      </p:sp>
      <p:sp>
        <p:nvSpPr>
          <p:cNvPr id="100" name="Google Shape;100;p10"/>
          <p:cNvSpPr txBox="1"/>
          <p:nvPr/>
        </p:nvSpPr>
        <p:spPr>
          <a:xfrm>
            <a:off x="3335834" y="3621020"/>
            <a:ext cx="14587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2t+104 = 180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t = 38</a:t>
            </a:r>
            <a:endParaRPr/>
          </a:p>
        </p:txBody>
      </p:sp>
      <p:sp>
        <p:nvSpPr>
          <p:cNvPr id="101" name="Google Shape;101;p10"/>
          <p:cNvSpPr txBox="1"/>
          <p:nvPr/>
        </p:nvSpPr>
        <p:spPr>
          <a:xfrm>
            <a:off x="5538973" y="1620233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 = 2</a:t>
            </a:r>
            <a:endParaRPr/>
          </a:p>
        </p:txBody>
      </p:sp>
      <p:sp>
        <p:nvSpPr>
          <p:cNvPr id="102" name="Google Shape;102;p10"/>
          <p:cNvSpPr txBox="1"/>
          <p:nvPr/>
        </p:nvSpPr>
        <p:spPr>
          <a:xfrm>
            <a:off x="7402982" y="1573701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 = -1</a:t>
            </a:r>
            <a:endParaRPr/>
          </a:p>
        </p:txBody>
      </p:sp>
      <p:sp>
        <p:nvSpPr>
          <p:cNvPr id="103" name="Google Shape;103;p10"/>
          <p:cNvSpPr txBox="1"/>
          <p:nvPr/>
        </p:nvSpPr>
        <p:spPr>
          <a:xfrm>
            <a:off x="5577074" y="2269672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 = -8</a:t>
            </a:r>
            <a:endParaRPr/>
          </a:p>
        </p:txBody>
      </p:sp>
      <p:sp>
        <p:nvSpPr>
          <p:cNvPr id="104" name="Google Shape;104;p10"/>
          <p:cNvSpPr txBox="1"/>
          <p:nvPr/>
        </p:nvSpPr>
        <p:spPr>
          <a:xfrm>
            <a:off x="7625182" y="2258080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 = -56</a:t>
            </a:r>
            <a:endParaRPr/>
          </a:p>
        </p:txBody>
      </p:sp>
      <p:sp>
        <p:nvSpPr>
          <p:cNvPr id="105" name="Google Shape;105;p10"/>
          <p:cNvSpPr txBox="1"/>
          <p:nvPr/>
        </p:nvSpPr>
        <p:spPr>
          <a:xfrm>
            <a:off x="6995160" y="3733417"/>
            <a:ext cx="13966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4y + 19 = 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        y = -3</a:t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760786" y="3399935"/>
            <a:ext cx="2727960" cy="685800"/>
          </a:xfrm>
          <a:prstGeom prst="triangle">
            <a:avLst>
              <a:gd fmla="val 50000" name="adj"/>
            </a:avLst>
          </a:prstGeom>
          <a:solidFill>
            <a:srgbClr val="ADA7DD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/>
          <p:nvPr/>
        </p:nvSpPr>
        <p:spPr>
          <a:xfrm>
            <a:off x="1016663" y="3818698"/>
            <a:ext cx="5715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°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0"/>
          <p:cNvSpPr txBox="1"/>
          <p:nvPr/>
        </p:nvSpPr>
        <p:spPr>
          <a:xfrm>
            <a:off x="1851819" y="3430493"/>
            <a:ext cx="10547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104°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0"/>
          <p:cNvSpPr txBox="1"/>
          <p:nvPr/>
        </p:nvSpPr>
        <p:spPr>
          <a:xfrm>
            <a:off x="2917246" y="3824459"/>
            <a:ext cx="5715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°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0"/>
          <p:cNvSpPr/>
          <p:nvPr/>
        </p:nvSpPr>
        <p:spPr>
          <a:xfrm rot="2086232">
            <a:off x="504977" y="3579035"/>
            <a:ext cx="914400" cy="914400"/>
          </a:xfrm>
          <a:prstGeom prst="arc">
            <a:avLst>
              <a:gd fmla="val 17543020" name="adj1"/>
              <a:gd fmla="val 1989073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"/>
          <p:cNvSpPr/>
          <p:nvPr/>
        </p:nvSpPr>
        <p:spPr>
          <a:xfrm rot="-7954922">
            <a:off x="2870749" y="3477239"/>
            <a:ext cx="914400" cy="914400"/>
          </a:xfrm>
          <a:prstGeom prst="arc">
            <a:avLst>
              <a:gd fmla="val 17543020" name="adj1"/>
              <a:gd fmla="val 1989073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/>
          <p:nvPr/>
        </p:nvSpPr>
        <p:spPr>
          <a:xfrm rot="8364287">
            <a:off x="1691130" y="2839125"/>
            <a:ext cx="914400" cy="914400"/>
          </a:xfrm>
          <a:prstGeom prst="arc">
            <a:avLst>
              <a:gd fmla="val 15569213" name="adj1"/>
              <a:gd fmla="val 21245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3F"/>
                </a:solidFill>
              </a:rPr>
              <a:t>Solving two-step equations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119" name="Google Shape;119;p11"/>
          <p:cNvSpPr txBox="1"/>
          <p:nvPr>
            <p:ph idx="1" type="body"/>
          </p:nvPr>
        </p:nvSpPr>
        <p:spPr>
          <a:xfrm>
            <a:off x="458974" y="924806"/>
            <a:ext cx="3893569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6" r="-1627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20" name="Google Shape;120;p11"/>
          <p:cNvSpPr txBox="1"/>
          <p:nvPr/>
        </p:nvSpPr>
        <p:spPr>
          <a:xfrm>
            <a:off x="4830450" y="810507"/>
            <a:ext cx="3854576" cy="4048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7. A box of 6 eggs weighs a total of 329.6 g.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box weighs 10.4 g.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and solve an equation to find the mean weight of one egg.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8. I have three cards.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of them have the same value.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Their total value is 3.3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could the other 2 be worth?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1"/>
          <p:cNvSpPr/>
          <p:nvPr/>
        </p:nvSpPr>
        <p:spPr>
          <a:xfrm>
            <a:off x="458971" y="3212516"/>
            <a:ext cx="778957" cy="338554"/>
          </a:xfrm>
          <a:prstGeom prst="rect">
            <a:avLst/>
          </a:prstGeom>
          <a:gradFill>
            <a:gsLst>
              <a:gs pos="0">
                <a:srgbClr val="FFC379"/>
              </a:gs>
              <a:gs pos="35000">
                <a:srgbClr val="FFD4A1"/>
              </a:gs>
              <a:gs pos="100000">
                <a:srgbClr val="FFECD7"/>
              </a:gs>
            </a:gsLst>
            <a:lin ang="162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1237928" y="3212516"/>
            <a:ext cx="778957" cy="338554"/>
          </a:xfrm>
          <a:prstGeom prst="rect">
            <a:avLst/>
          </a:prstGeom>
          <a:gradFill>
            <a:gsLst>
              <a:gs pos="0">
                <a:srgbClr val="FFC379"/>
              </a:gs>
              <a:gs pos="35000">
                <a:srgbClr val="FFD4A1"/>
              </a:gs>
              <a:gs pos="100000">
                <a:srgbClr val="FFECD7"/>
              </a:gs>
            </a:gsLst>
            <a:lin ang="162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2016279" y="3212516"/>
            <a:ext cx="778957" cy="338554"/>
          </a:xfrm>
          <a:prstGeom prst="rect">
            <a:avLst/>
          </a:prstGeom>
          <a:gradFill>
            <a:gsLst>
              <a:gs pos="0">
                <a:srgbClr val="FFC379"/>
              </a:gs>
              <a:gs pos="35000">
                <a:srgbClr val="FFD4A1"/>
              </a:gs>
              <a:gs pos="100000">
                <a:srgbClr val="FFECD7"/>
              </a:gs>
            </a:gsLst>
            <a:lin ang="162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2795236" y="3212516"/>
            <a:ext cx="778957" cy="338554"/>
          </a:xfrm>
          <a:prstGeom prst="rect">
            <a:avLst/>
          </a:prstGeom>
          <a:gradFill>
            <a:gsLst>
              <a:gs pos="0">
                <a:srgbClr val="FFC379"/>
              </a:gs>
              <a:gs pos="35000">
                <a:srgbClr val="FFD4A1"/>
              </a:gs>
              <a:gs pos="100000">
                <a:srgbClr val="FFECD7"/>
              </a:gs>
            </a:gsLst>
            <a:lin ang="162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3573587" y="3212516"/>
            <a:ext cx="778956" cy="338554"/>
          </a:xfrm>
          <a:prstGeom prst="rect">
            <a:avLst/>
          </a:prstGeom>
          <a:gradFill>
            <a:gsLst>
              <a:gs pos="0">
                <a:srgbClr val="FFC379"/>
              </a:gs>
              <a:gs pos="35000">
                <a:srgbClr val="FFD4A1"/>
              </a:gs>
              <a:gs pos="100000">
                <a:srgbClr val="FFECD7"/>
              </a:gs>
            </a:gsLst>
            <a:lin ang="162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0.7 m</a:t>
            </a:r>
            <a:endParaRPr/>
          </a:p>
        </p:txBody>
      </p:sp>
      <p:cxnSp>
        <p:nvCxnSpPr>
          <p:cNvPr id="126" name="Google Shape;126;p11"/>
          <p:cNvCxnSpPr/>
          <p:nvPr/>
        </p:nvCxnSpPr>
        <p:spPr>
          <a:xfrm>
            <a:off x="458971" y="3635284"/>
            <a:ext cx="3893572" cy="0"/>
          </a:xfrm>
          <a:prstGeom prst="straightConnector1">
            <a:avLst/>
          </a:prstGeom>
          <a:noFill/>
          <a:ln cap="flat" cmpd="sng" w="9525">
            <a:solidFill>
              <a:srgbClr val="00958B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7" name="Google Shape;127;p11"/>
          <p:cNvSpPr txBox="1"/>
          <p:nvPr/>
        </p:nvSpPr>
        <p:spPr>
          <a:xfrm>
            <a:off x="2016278" y="3679145"/>
            <a:ext cx="8488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8.9 m</a:t>
            </a:r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5516880" y="3093499"/>
            <a:ext cx="648000" cy="338554"/>
          </a:xfrm>
          <a:prstGeom prst="roundRect">
            <a:avLst>
              <a:gd fmla="val 16667" name="adj"/>
            </a:avLst>
          </a:prstGeom>
          <a:solidFill>
            <a:srgbClr val="ADA7DD"/>
          </a:solidFill>
          <a:ln cap="flat" cmpd="sng" w="25400">
            <a:solidFill>
              <a:srgbClr val="4B3F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29" name="Google Shape;129;p11"/>
          <p:cNvSpPr/>
          <p:nvPr/>
        </p:nvSpPr>
        <p:spPr>
          <a:xfrm>
            <a:off x="6355710" y="3093499"/>
            <a:ext cx="648000" cy="338554"/>
          </a:xfrm>
          <a:prstGeom prst="roundRect">
            <a:avLst>
              <a:gd fmla="val 16667" name="adj"/>
            </a:avLst>
          </a:prstGeom>
          <a:solidFill>
            <a:srgbClr val="ADA7DD"/>
          </a:solidFill>
          <a:ln cap="flat" cmpd="sng" w="25400">
            <a:solidFill>
              <a:srgbClr val="4B3F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0" name="Google Shape;130;p11"/>
          <p:cNvSpPr/>
          <p:nvPr/>
        </p:nvSpPr>
        <p:spPr>
          <a:xfrm>
            <a:off x="7179614" y="3093499"/>
            <a:ext cx="646125" cy="338554"/>
          </a:xfrm>
          <a:prstGeom prst="roundRect">
            <a:avLst>
              <a:gd fmla="val 16667" name="adj"/>
            </a:avLst>
          </a:prstGeom>
          <a:solidFill>
            <a:srgbClr val="ADA7DD"/>
          </a:solidFill>
          <a:ln cap="flat" cmpd="sng" w="25400">
            <a:solidFill>
              <a:srgbClr val="4B3F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-2.4</a:t>
            </a:r>
            <a:endParaRPr/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653892" y="950134"/>
            <a:ext cx="1031134" cy="9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1"/>
          <p:cNvSpPr txBox="1"/>
          <p:nvPr/>
        </p:nvSpPr>
        <p:spPr>
          <a:xfrm>
            <a:off x="1343597" y="1579373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 = 1.5</a:t>
            </a:r>
            <a:endParaRPr/>
          </a:p>
        </p:txBody>
      </p:sp>
      <p:sp>
        <p:nvSpPr>
          <p:cNvPr id="133" name="Google Shape;133;p11"/>
          <p:cNvSpPr txBox="1"/>
          <p:nvPr/>
        </p:nvSpPr>
        <p:spPr>
          <a:xfrm>
            <a:off x="3171447" y="1576843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5.9</a:t>
            </a:r>
            <a:endParaRPr/>
          </a:p>
        </p:txBody>
      </p:sp>
      <p:sp>
        <p:nvSpPr>
          <p:cNvPr id="134" name="Google Shape;134;p11"/>
          <p:cNvSpPr txBox="1"/>
          <p:nvPr/>
        </p:nvSpPr>
        <p:spPr>
          <a:xfrm>
            <a:off x="1107085" y="2233196"/>
            <a:ext cx="11461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 = -0.875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3589153" y="2103401"/>
            <a:ext cx="1002343" cy="49250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5127" l="-374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6" name="Google Shape;136;p11"/>
          <p:cNvSpPr txBox="1"/>
          <p:nvPr/>
        </p:nvSpPr>
        <p:spPr>
          <a:xfrm>
            <a:off x="2712720" y="3679145"/>
            <a:ext cx="174757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4p + 0.7 = 8.9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p = 2.05</a:t>
            </a:r>
            <a:endParaRPr/>
          </a:p>
        </p:txBody>
      </p:sp>
      <p:sp>
        <p:nvSpPr>
          <p:cNvPr id="137" name="Google Shape;137;p11"/>
          <p:cNvSpPr txBox="1"/>
          <p:nvPr/>
        </p:nvSpPr>
        <p:spPr>
          <a:xfrm>
            <a:off x="6476329" y="184328"/>
            <a:ext cx="22086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6e + 10.4 = 329.6</a:t>
            </a:r>
            <a:endParaRPr/>
          </a:p>
        </p:txBody>
      </p:sp>
      <p:sp>
        <p:nvSpPr>
          <p:cNvPr id="138" name="Google Shape;138;p11"/>
          <p:cNvSpPr txBox="1"/>
          <p:nvPr/>
        </p:nvSpPr>
        <p:spPr>
          <a:xfrm>
            <a:off x="1178971" y="3896895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2.05 m</a:t>
            </a:r>
            <a:endParaRPr/>
          </a:p>
        </p:txBody>
      </p:sp>
      <p:sp>
        <p:nvSpPr>
          <p:cNvPr id="139" name="Google Shape;139;p11"/>
          <p:cNvSpPr txBox="1"/>
          <p:nvPr/>
        </p:nvSpPr>
        <p:spPr>
          <a:xfrm>
            <a:off x="7198157" y="426794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 = 53.2</a:t>
            </a:r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7976011" y="2047596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53.2 g</a:t>
            </a:r>
            <a:endParaRPr/>
          </a:p>
        </p:txBody>
      </p:sp>
      <p:sp>
        <p:nvSpPr>
          <p:cNvPr id="141" name="Google Shape;141;p11"/>
          <p:cNvSpPr txBox="1"/>
          <p:nvPr/>
        </p:nvSpPr>
        <p:spPr>
          <a:xfrm>
            <a:off x="4699046" y="3920230"/>
            <a:ext cx="22086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2c + -2.4 = 3.3</a:t>
            </a:r>
            <a:endParaRPr/>
          </a:p>
        </p:txBody>
      </p:sp>
      <p:sp>
        <p:nvSpPr>
          <p:cNvPr id="142" name="Google Shape;142;p11"/>
          <p:cNvSpPr txBox="1"/>
          <p:nvPr/>
        </p:nvSpPr>
        <p:spPr>
          <a:xfrm>
            <a:off x="5405157" y="4179507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 = 2.85</a:t>
            </a:r>
            <a:endParaRPr/>
          </a:p>
        </p:txBody>
      </p:sp>
      <p:sp>
        <p:nvSpPr>
          <p:cNvPr id="143" name="Google Shape;143;p11"/>
          <p:cNvSpPr txBox="1"/>
          <p:nvPr/>
        </p:nvSpPr>
        <p:spPr>
          <a:xfrm>
            <a:off x="6744656" y="3920230"/>
            <a:ext cx="22086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 + -4.8 = 3.3</a:t>
            </a:r>
            <a:endParaRPr/>
          </a:p>
        </p:txBody>
      </p:sp>
      <p:sp>
        <p:nvSpPr>
          <p:cNvPr id="144" name="Google Shape;144;p11"/>
          <p:cNvSpPr txBox="1"/>
          <p:nvPr/>
        </p:nvSpPr>
        <p:spPr>
          <a:xfrm>
            <a:off x="7357874" y="4190042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 = 8.1</a:t>
            </a:r>
            <a:endParaRPr/>
          </a:p>
        </p:txBody>
      </p:sp>
      <p:sp>
        <p:nvSpPr>
          <p:cNvPr id="145" name="Google Shape;145;p11"/>
          <p:cNvSpPr txBox="1"/>
          <p:nvPr/>
        </p:nvSpPr>
        <p:spPr>
          <a:xfrm>
            <a:off x="8278078" y="2975085"/>
            <a:ext cx="88485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Both 2.85 or -2.4 and 8.1</a:t>
            </a:r>
            <a:endParaRPr/>
          </a:p>
        </p:txBody>
      </p:sp>
      <p:sp>
        <p:nvSpPr>
          <p:cNvPr id="146" name="Google Shape;146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