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Cave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0439a59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0439a59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dc0374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edc0374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 : Striking &amp; Fielding Games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Cricket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Physical Development - Applying Learning</a:t>
            </a: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100">
                <a:solidFill>
                  <a:srgbClr val="4B3241"/>
                </a:solidFill>
              </a:rPr>
              <a:t>Alistair</a:t>
            </a:r>
            <a:endParaRPr sz="41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6991" l="0" r="62424" t="-10414"/>
          <a:stretch/>
        </p:blipFill>
        <p:spPr>
          <a:xfrm>
            <a:off x="17228811" y="8797350"/>
            <a:ext cx="831487" cy="12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6321600" y="100750"/>
            <a:ext cx="5644800" cy="127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5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Activity Card</a:t>
            </a:r>
            <a:r>
              <a:rPr b="1" lang="en-GB" sz="6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sz="6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3037300" y="3211550"/>
            <a:ext cx="5133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Play a game of kwik cricket and see how many runs you can score.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75200" y="8063850"/>
            <a:ext cx="49602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Bowl at a set target either from a seated or standing position.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3522100" y="8080000"/>
            <a:ext cx="46599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‘long barrier’ to prevent the ball going past you.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327800" y="3110000"/>
            <a:ext cx="50550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Practise your batting skills, progressing from a large ball to a tennis / cricket ball.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696562" y="2622325"/>
            <a:ext cx="69945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equipment safely and always be aware of people around you when batting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596937" y="4345850"/>
            <a:ext cx="69945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Refine your skills and bowl at a target with increasing accuracy.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696563" y="5595600"/>
            <a:ext cx="6994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together as a team in a game of kwik cricket.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696539" y="6958688"/>
            <a:ext cx="6994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 an awareness of changes in your body when you are exercising</a:t>
            </a: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410300" y="1429925"/>
            <a:ext cx="94674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Striking &amp; Fielding</a:t>
            </a:r>
            <a:r>
              <a:rPr b="1" i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Cricket</a:t>
            </a: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5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49500" y="5370975"/>
            <a:ext cx="2314500" cy="246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8688" y="516450"/>
            <a:ext cx="3030300" cy="210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1975" y="5386700"/>
            <a:ext cx="2314500" cy="246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8063" y="337037"/>
            <a:ext cx="1755900" cy="246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