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Roboto Mon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44D52B-2755-4891-8654-88BF83D2BDA2}">
  <a:tblStyle styleId="{AB44D52B-2755-4891-8654-88BF83D2B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bold.fntdata"/><Relationship Id="rId30" Type="http://schemas.openxmlformats.org/officeDocument/2006/relationships/font" Target="fonts/RobotoMono-regular.fntdata"/><Relationship Id="rId11" Type="http://schemas.openxmlformats.org/officeDocument/2006/relationships/slide" Target="slides/slide6.xml"/><Relationship Id="rId33" Type="http://schemas.openxmlformats.org/officeDocument/2006/relationships/font" Target="fonts/RobotoMon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38f3808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38f3808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d26dac33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d26dac33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26dac33e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d26dac33e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26dac33e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d26dac33e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d26dac3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d26dac3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26dac33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26dac33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26dac33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26dac33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d26dac33e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d26dac33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d26dac33e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d26dac33e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d26dac33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d26dac33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oaknat.uk/comp-prgu-27-a2-h" TargetMode="External"/><Relationship Id="rId4" Type="http://schemas.openxmlformats.org/officeDocument/2006/relationships/hyperlink" Target="http://oaknat.uk/comp-prgu-27-a2-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String Handling II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5: Strings and Lists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917950" y="890050"/>
            <a:ext cx="1206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 - Secret message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917950" y="2114300"/>
            <a:ext cx="169095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Two friends have decided to send secret messages to each other using </a:t>
            </a:r>
            <a:r>
              <a:rPr lang="en-GB" sz="2700" u="sng">
                <a:hlinkClick r:id="rId3"/>
              </a:rPr>
              <a:t>ASCII codes</a:t>
            </a:r>
            <a:r>
              <a:rPr lang="en-GB" sz="2700"/>
              <a:t> (</a:t>
            </a:r>
            <a:r>
              <a:rPr lang="en-GB" sz="2700" u="sng">
                <a:hlinkClick r:id="rId4"/>
              </a:rPr>
              <a:t>oaknat.uk/comp-prgu-27-a2-h</a:t>
            </a:r>
            <a:r>
              <a:rPr lang="en-GB" sz="2700"/>
              <a:t>)  in place of the characters. A program needs to be created so that a user can type in each code in turn and then reveal the secret message. 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The program should:</a:t>
            </a:r>
            <a:endParaRPr sz="2700"/>
          </a:p>
          <a:p>
            <a:pPr indent="-400050" lvl="0" marL="457200" rtl="0" algn="l">
              <a:spcBef>
                <a:spcPts val="2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Allow the user to type a decimal number and press enter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Convert the decimal number to its equivalent character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Add the character to a new string variable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Continue to ask for a new decimal number until the user states that they have finished.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Display the decoded secret message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917950" y="890050"/>
            <a:ext cx="1206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 - Secret message - Tips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917950" y="2114300"/>
            <a:ext cx="169095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/>
              <a:t>Tip:</a:t>
            </a:r>
            <a:r>
              <a:rPr lang="en-GB" sz="2700"/>
              <a:t> a while loop will be needed here so that it will continue to ask for a new decimal number until the user has finished. Revisit old programs that use while loops to help you with this. 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/>
              <a:t>Tip:</a:t>
            </a:r>
            <a:r>
              <a:rPr b="1" lang="en-GB" sz="2700">
                <a:solidFill>
                  <a:schemeClr val="accent6"/>
                </a:solidFill>
              </a:rPr>
              <a:t> </a:t>
            </a:r>
            <a:r>
              <a:rPr lang="en-GB" sz="2700"/>
              <a:t>use the code snippets on page 1 to help you.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/>
              <a:t>Tip:</a:t>
            </a:r>
            <a:r>
              <a:rPr lang="en-GB" sz="2700"/>
              <a:t> break the problem down, try not to solve it all in one go.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Here is the first secret message for you to use for testing purposes: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6" name="Google Shape;166;p24"/>
          <p:cNvGraphicFramePr/>
          <p:nvPr/>
        </p:nvGraphicFramePr>
        <p:xfrm>
          <a:off x="917950" y="610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153556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77, 101, 101, 116, 32, 105, 110, 32, 114, 111, 111, 109, 32, 50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24"/>
          <p:cNvSpPr txBox="1"/>
          <p:nvPr/>
        </p:nvSpPr>
        <p:spPr>
          <a:xfrm>
            <a:off x="917950" y="7105350"/>
            <a:ext cx="5805900" cy="24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Paste your completed code on the following slide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Your code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917950" y="2114300"/>
            <a:ext cx="14886000" cy="5643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Substrings - code snippets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1961900"/>
            <a:ext cx="139947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Access the substring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Find a substring using the in operator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Concatenate multiple strings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Check if a character is a number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917950" y="272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371475"/>
                <a:gridCol w="5638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word[1:3]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oogle Shape;93;p15"/>
          <p:cNvGraphicFramePr/>
          <p:nvPr/>
        </p:nvGraphicFramePr>
        <p:xfrm>
          <a:off x="917950" y="426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371475"/>
                <a:gridCol w="5638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"12" in username: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Google Shape;94;p15"/>
          <p:cNvGraphicFramePr/>
          <p:nvPr/>
        </p:nvGraphicFramePr>
        <p:xfrm>
          <a:off x="917950" y="5717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371475"/>
                <a:gridCol w="5638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fish = "Flounder"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 = "Darwin"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fishname = fish + name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Google Shape;95;p15"/>
          <p:cNvGraphicFramePr/>
          <p:nvPr/>
        </p:nvGraphicFramePr>
        <p:xfrm>
          <a:off x="917950" y="8160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371475"/>
                <a:gridCol w="5638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character.isdecimal()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part 1 - Username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917950" y="2114300"/>
            <a:ext cx="14886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A school technician requires a program that will generate usernames for the new Year 7 cohort. Each username should have:</a:t>
            </a:r>
            <a:endParaRPr sz="2700"/>
          </a:p>
          <a:p>
            <a:pPr indent="-400050" lvl="0" marL="457200" rtl="0" algn="l">
              <a:spcBef>
                <a:spcPts val="2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The starting year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The surname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The first initial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The username should look like this: 20SurnameInitial so if a learner starts in the year 2020 and their first name is Ronald and their last name is Smith then their username would be: 20SmithR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Create a system that will allow a user to enter their starting year, surname and first name. The system should then output the username in the format shown above. 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/>
              <a:t>Paste your completed code on the following slide</a:t>
            </a:r>
            <a:endParaRPr b="1"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part 1 - Your code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2114300"/>
            <a:ext cx="14886000" cy="5643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890050"/>
            <a:ext cx="15006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part 2 - Year group checker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917950" y="2114300"/>
            <a:ext cx="14886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A school technician requires a program that will let teachers know which year group a learner is in based on their username. The program should:</a:t>
            </a:r>
            <a:endParaRPr sz="2700"/>
          </a:p>
          <a:p>
            <a:pPr indent="-400050" lvl="0" marL="457200" rtl="0" algn="l">
              <a:spcBef>
                <a:spcPts val="2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Prompt the user to enter a username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Check the first two digits of the username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Reveal which year group the learner is in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Here is a table to show the start digits against the year group. This will help you with your program: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/>
          </a:p>
        </p:txBody>
      </p:sp>
      <p:graphicFrame>
        <p:nvGraphicFramePr>
          <p:cNvPr id="117" name="Google Shape;117;p18"/>
          <p:cNvGraphicFramePr/>
          <p:nvPr/>
        </p:nvGraphicFramePr>
        <p:xfrm>
          <a:off x="1086600" y="653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1384175"/>
                <a:gridCol w="2316975"/>
              </a:tblGrid>
              <a:tr h="47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Year 7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19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Year 8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Year 9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17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Year 10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Year 11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18"/>
          <p:cNvSpPr txBox="1"/>
          <p:nvPr/>
        </p:nvSpPr>
        <p:spPr>
          <a:xfrm>
            <a:off x="7612850" y="6456475"/>
            <a:ext cx="5805900" cy="24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Paste your completed code on the following slide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part 2 - Your code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917950" y="2114300"/>
            <a:ext cx="14886000" cy="5643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917950" y="890050"/>
            <a:ext cx="15006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part 3 - Password checker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917950" y="2114300"/>
            <a:ext cx="14886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A school technician requires a program that will check if a password contains a number and is at least 8 characters. The program should:</a:t>
            </a:r>
            <a:endParaRPr sz="2700"/>
          </a:p>
          <a:p>
            <a:pPr indent="-400050" lvl="0" marL="457200" rtl="0" algn="l">
              <a:spcBef>
                <a:spcPts val="2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Prompt the user to enter a password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Check the length of the password meets the requirements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Check that there is at least 1 number in the password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Continue to ask for a password until these requirements are met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33" name="Google Shape;133;p20"/>
          <p:cNvSpPr txBox="1"/>
          <p:nvPr/>
        </p:nvSpPr>
        <p:spPr>
          <a:xfrm>
            <a:off x="917950" y="6357200"/>
            <a:ext cx="5805900" cy="24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Paste your completed code on the following slide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part 3 - Your code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917950" y="2114300"/>
            <a:ext cx="14886000" cy="5643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Code snippets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857850" y="1744025"/>
            <a:ext cx="165723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Takes a decimal value and returns the ASCII equivalent character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Takes a character and returns the ASCII equivalent decimal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Concatenate a string (add a new string to a string)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/>
              <a:t>Mini program that takes a decimal value, converts it to a character and adds it to a string</a:t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8" name="Google Shape;148;p22"/>
          <p:cNvGraphicFramePr/>
          <p:nvPr/>
        </p:nvGraphicFramePr>
        <p:xfrm>
          <a:off x="91795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371475"/>
                <a:gridCol w="5638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chr(66)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Google Shape;149;p22"/>
          <p:cNvGraphicFramePr/>
          <p:nvPr/>
        </p:nvGraphicFramePr>
        <p:xfrm>
          <a:off x="917950" y="406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371475"/>
                <a:gridCol w="5638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ord(“C”)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Google Shape;150;p22"/>
          <p:cNvGraphicFramePr/>
          <p:nvPr/>
        </p:nvGraphicFramePr>
        <p:xfrm>
          <a:off x="917950" y="57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528450"/>
                <a:gridCol w="8021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message = message + convert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" name="Google Shape;151;p22"/>
          <p:cNvGraphicFramePr/>
          <p:nvPr/>
        </p:nvGraphicFramePr>
        <p:xfrm>
          <a:off x="857850" y="721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{AB44D52B-2755-4891-8654-88BF83D2BDA2}</a:tableStyleId>
              </a:tblPr>
              <a:tblGrid>
                <a:gridCol w="798075"/>
                <a:gridCol w="121143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message = ""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number = int(input())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convert = chr(number)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message = message + convert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print(message)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