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cb72bf09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8cb72bf0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ebd4fc3f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8ebd4fc3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Model the Independent Task using the number 972. Pupils will be exploring whether 3-digit numbers are multiples of the specified 1- digit numbers. Take predictions as to which 972 will and will not be a multiple of.  972 is not a multiple of five because all multiples of five end in five or zero.  I think 972 is a multiple of nine because 900 and 72 are both multiples of nine.  I think 972 is a multiple of four because it is an even number.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ebd4fc3f1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8ebd4fc3f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Here are the answers. For some of the equations, could you have used a different method, otehr than short multiplication?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Yes, some you may have partitioned the number and divided parts seperatley.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0" name="Google Shape;70;p1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2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07" name="Google Shape;107;p22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09" name="Google Shape;109;p22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28" name="Google Shape;128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idx="4294967295" type="ctrTitle"/>
          </p:nvPr>
        </p:nvSpPr>
        <p:spPr>
          <a:xfrm>
            <a:off x="620925" y="1569975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b="1"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Unit 3 Multiplication and division</a:t>
            </a:r>
            <a:endParaRPr b="1"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b="1"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Short division</a:t>
            </a:r>
            <a:r>
              <a:rPr b="1"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" name="Google Shape;138;p28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3600">
                <a:solidFill>
                  <a:srgbClr val="4B3241"/>
                </a:solidFill>
              </a:rPr>
              <a:t>Mathematics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620925" y="4063750"/>
            <a:ext cx="41133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7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Miss Thomas</a:t>
            </a:r>
            <a:endParaRPr sz="27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>
            <p:ph idx="12" type="sldNum"/>
          </p:nvPr>
        </p:nvSpPr>
        <p:spPr>
          <a:xfrm>
            <a:off x="344228" y="3594994"/>
            <a:ext cx="5400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29"/>
          <p:cNvSpPr txBox="1"/>
          <p:nvPr/>
        </p:nvSpPr>
        <p:spPr>
          <a:xfrm>
            <a:off x="250425" y="854175"/>
            <a:ext cx="84348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numbers are multiples of exactly three of the numbers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below?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a number which is a multiple of at least five of the numbers?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same? What is different?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else do you notice?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46" name="Google Shape;1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25" y="3724125"/>
            <a:ext cx="4993481" cy="90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7744" y="2061506"/>
            <a:ext cx="3621881" cy="219313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9"/>
          <p:cNvSpPr txBox="1"/>
          <p:nvPr/>
        </p:nvSpPr>
        <p:spPr>
          <a:xfrm>
            <a:off x="401725" y="363475"/>
            <a:ext cx="23721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Question 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>
            <p:ph idx="12" type="sldNum"/>
          </p:nvPr>
        </p:nvSpPr>
        <p:spPr>
          <a:xfrm>
            <a:off x="344228" y="3594994"/>
            <a:ext cx="5400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0"/>
          <p:cNvSpPr txBox="1"/>
          <p:nvPr/>
        </p:nvSpPr>
        <p:spPr>
          <a:xfrm>
            <a:off x="306581" y="1024556"/>
            <a:ext cx="7653900" cy="26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660 is divisible by 3,4,5,6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864 by 3,4,6,8,9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528 by 3,4,6,8;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192 by 3,4,6,8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378 by 3,6,7,9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840 by 3,4,5,6,7,8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735 by 3,5,7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30"/>
          <p:cNvSpPr txBox="1"/>
          <p:nvPr/>
        </p:nvSpPr>
        <p:spPr>
          <a:xfrm>
            <a:off x="420850" y="439975"/>
            <a:ext cx="25920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Question 1 Answers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