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6ee7cd31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6ee7cd31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ee7cd31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6ee7cd31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Remember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8975" y="1265900"/>
            <a:ext cx="8068500" cy="303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Angles and Shape: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revise angles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B3241"/>
                </a:solidFill>
              </a:rPr>
              <a:t>Main Independent Activity</a:t>
            </a:r>
            <a:endParaRPr u="sng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9000" y="33427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Brinkworth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0175" y="37775"/>
            <a:ext cx="8787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 1: Have a go at these questions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AutoNum type="arabicPeriod"/>
            </a:pPr>
            <a:r>
              <a:rPr lang="en-GB">
                <a:solidFill>
                  <a:schemeClr val="accent4"/>
                </a:solidFill>
              </a:rPr>
              <a:t>Which 2 objects below contain right angles?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2415250" y="835300"/>
            <a:ext cx="8442600" cy="9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481075" y="253870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45" y="1052600"/>
            <a:ext cx="2528405" cy="40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2567200" y="4078375"/>
            <a:ext cx="5967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Challenge - </a:t>
            </a:r>
            <a:endParaRPr b="1" sz="2400" u="sng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Find 2 acute and 2 obtuse angles</a:t>
            </a:r>
            <a:endParaRPr b="1"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605150" y="835300"/>
            <a:ext cx="5398200" cy="1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Match the angle with the description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Right                   smaller than a right angle 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Obtuse               1 quarter turn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Acute                  bigger than a right angle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78400" y="99150"/>
            <a:ext cx="8787600" cy="518700"/>
          </a:xfrm>
          <a:prstGeom prst="rect">
            <a:avLst/>
          </a:prstGeom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/>
              <a:t>Part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What angles 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purple?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Which angles 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pink?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GB"/>
              <a:t>Which angles are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orange?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Challenge</a:t>
            </a:r>
            <a:r>
              <a:rPr lang="en-GB"/>
              <a:t> - find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another one of each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 txBox="1"/>
          <p:nvPr/>
        </p:nvSpPr>
        <p:spPr>
          <a:xfrm>
            <a:off x="1722000" y="3560950"/>
            <a:ext cx="35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7467275" y="3309700"/>
            <a:ext cx="73341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500" y="1039850"/>
            <a:ext cx="4932681" cy="391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3623200" y="1099725"/>
            <a:ext cx="273000" cy="2640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3623200" y="3000000"/>
            <a:ext cx="273000" cy="2640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6895750" y="4661325"/>
            <a:ext cx="168600" cy="1320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5863346" y="4042200"/>
            <a:ext cx="168600" cy="1818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 flipH="1">
            <a:off x="5869953" y="1099725"/>
            <a:ext cx="155400" cy="4167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6"/>
          <p:cNvCxnSpPr/>
          <p:nvPr/>
        </p:nvCxnSpPr>
        <p:spPr>
          <a:xfrm flipH="1">
            <a:off x="5539800" y="2312300"/>
            <a:ext cx="131700" cy="3852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16"/>
          <p:cNvCxnSpPr/>
          <p:nvPr/>
        </p:nvCxnSpPr>
        <p:spPr>
          <a:xfrm flipH="1">
            <a:off x="3632325" y="3568600"/>
            <a:ext cx="528000" cy="4824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16"/>
          <p:cNvCxnSpPr/>
          <p:nvPr/>
        </p:nvCxnSpPr>
        <p:spPr>
          <a:xfrm>
            <a:off x="6681975" y="3000000"/>
            <a:ext cx="1156200" cy="5139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6"/>
          <p:cNvCxnSpPr/>
          <p:nvPr/>
        </p:nvCxnSpPr>
        <p:spPr>
          <a:xfrm>
            <a:off x="4460700" y="4391950"/>
            <a:ext cx="1137900" cy="50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/>
          <p:nvPr/>
        </p:nvCxnSpPr>
        <p:spPr>
          <a:xfrm flipH="1" rot="10800000">
            <a:off x="4982050" y="2995200"/>
            <a:ext cx="871500" cy="5187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