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Lst>
  <p:sldSz cy="5143500" cx="9144000"/>
  <p:notesSz cx="6858000" cy="9144000"/>
  <p:embeddedFontLst>
    <p:embeddedFont>
      <p:font typeface="Montserrat SemiBold"/>
      <p:regular r:id="rId20"/>
      <p:bold r:id="rId21"/>
      <p:italic r:id="rId22"/>
      <p:boldItalic r:id="rId23"/>
    </p:embeddedFont>
    <p:embeddedFont>
      <p:font typeface="Montserrat"/>
      <p:regular r:id="rId24"/>
      <p:bold r:id="rId25"/>
      <p:italic r:id="rId26"/>
      <p:boldItalic r:id="rId27"/>
    </p:embeddedFont>
    <p:embeddedFont>
      <p:font typeface="Montserrat Medium"/>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5C90CC3-A39A-4D5D-BE8E-C0326F500404}">
  <a:tblStyle styleId="{35C90CC3-A39A-4D5D-BE8E-C0326F500404}"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SemiBold-regular.fntdata"/><Relationship Id="rId22" Type="http://schemas.openxmlformats.org/officeDocument/2006/relationships/font" Target="fonts/MontserratSemiBold-italic.fntdata"/><Relationship Id="rId21" Type="http://schemas.openxmlformats.org/officeDocument/2006/relationships/font" Target="fonts/MontserratSemiBold-bold.fntdata"/><Relationship Id="rId24" Type="http://schemas.openxmlformats.org/officeDocument/2006/relationships/font" Target="fonts/Montserrat-regular.fntdata"/><Relationship Id="rId23" Type="http://schemas.openxmlformats.org/officeDocument/2006/relationships/font" Target="fonts/MontserratSemiBold-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Montserrat-italic.fntdata"/><Relationship Id="rId25" Type="http://schemas.openxmlformats.org/officeDocument/2006/relationships/font" Target="fonts/Montserrat-bold.fntdata"/><Relationship Id="rId28" Type="http://schemas.openxmlformats.org/officeDocument/2006/relationships/font" Target="fonts/MontserratMedium-regular.fntdata"/><Relationship Id="rId27" Type="http://schemas.openxmlformats.org/officeDocument/2006/relationships/font" Target="fonts/Montserrat-bold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MontserratMedium-bold.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MontserratMedium-boldItalic.fntdata"/><Relationship Id="rId30" Type="http://schemas.openxmlformats.org/officeDocument/2006/relationships/font" Target="fonts/MontserratMedium-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2" name="Google Shape;7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This lesson contains 1 story. We will ask what, where and who questions, with choices from two, on screen! I might throw in a WHY? Question to add another level of challenge! Please, as we go through, pause to ask your child what who and where questions you come up with on your own. Refrain of “thank you”</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867b6c4a7f_0_4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867b6c4a7f_0_4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8dd6d231ff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8dd6d231ff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8dd6d231ff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8dd6d231ff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4" name="Google Shape;164;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Final slide of the lesson. Suggest adaptations for teachers/parents. Voice over - slide to be full screen</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8ec2ccd23a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9" name="Google Shape;79;g8ec2ccd23a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This lesson contains 1 story. We will ask what, where and who questions, with choices from two, on screen! I might throw in a WHY? Question to add another level of challenge! Please, as we go through, pause to ask your child what who and where questions you come up with on your own. Refrain of “thank you”</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8beceb0355_0_3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5" name="Google Shape;85;g8beceb0355_0_3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Voice over - slide full screen, add the resources needed for the lesson on the left and widgit symbols on the left (copyright Widgit)</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8beceb0355_0_3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2" name="Google Shape;92;g8beceb0355_0_3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Add here how to get the room ready for learning</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867b6c4a7f_0_5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9" name="Google Shape;99;g867b6c4a7f_0_5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Once upon a time, during Chrismas, Scrooge is angry. He has no friends. He is angry.</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8dd6d231ff_0_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0" name="Google Shape;110;g8dd6d231ff_0_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Once upon a time, during Chrismas, Scrooge is angry. He has no friends. He is angry.</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8dd6d231ff_0_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9" name="Google Shape;119;g8dd6d231ff_0_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Once upon a time, during Chrismas, Scrooge is angry. He has no friends. He is angry.</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8dd6d231ff_0_3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8" name="Google Shape;128;g8dd6d231ff_0_3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Once upon a time, during Chrismas, Scrooge is angry. He has no friends. He is angry.</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8dd6d231ff_0_4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7" name="Google Shape;137;g8dd6d231ff_0_4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Once upon a time, during Chrismas, Scrooge is angry. He has no friends. He is angry.</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458975" y="1438150"/>
            <a:ext cx="8226000" cy="1861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chemeClr val="lt1"/>
              </a:buClr>
              <a:buSzPts val="3000"/>
              <a:buFont typeface="Montserrat SemiBold"/>
              <a:buNone/>
              <a:defRPr b="0" sz="3000">
                <a:solidFill>
                  <a:schemeClr val="lt1"/>
                </a:solidFill>
                <a:latin typeface="Montserrat SemiBold"/>
                <a:ea typeface="Montserrat SemiBold"/>
                <a:cs typeface="Montserrat SemiBold"/>
                <a:sym typeface="Montserrat SemiBold"/>
              </a:defRPr>
            </a:lvl1pPr>
            <a:lvl2pPr lvl="1" algn="ctr">
              <a:lnSpc>
                <a:spcPct val="100000"/>
              </a:lnSpc>
              <a:spcBef>
                <a:spcPts val="0"/>
              </a:spcBef>
              <a:spcAft>
                <a:spcPts val="0"/>
              </a:spcAft>
              <a:buClr>
                <a:schemeClr val="lt1"/>
              </a:buClr>
              <a:buSzPts val="5200"/>
              <a:buNone/>
              <a:defRPr sz="5200">
                <a:solidFill>
                  <a:schemeClr val="lt1"/>
                </a:solidFill>
              </a:defRPr>
            </a:lvl2pPr>
            <a:lvl3pPr lvl="2" algn="ctr">
              <a:lnSpc>
                <a:spcPct val="100000"/>
              </a:lnSpc>
              <a:spcBef>
                <a:spcPts val="0"/>
              </a:spcBef>
              <a:spcAft>
                <a:spcPts val="0"/>
              </a:spcAft>
              <a:buClr>
                <a:schemeClr val="lt1"/>
              </a:buClr>
              <a:buSzPts val="5200"/>
              <a:buNone/>
              <a:defRPr sz="5200">
                <a:solidFill>
                  <a:schemeClr val="lt1"/>
                </a:solidFill>
              </a:defRPr>
            </a:lvl3pPr>
            <a:lvl4pPr lvl="3" algn="ctr">
              <a:lnSpc>
                <a:spcPct val="100000"/>
              </a:lnSpc>
              <a:spcBef>
                <a:spcPts val="0"/>
              </a:spcBef>
              <a:spcAft>
                <a:spcPts val="0"/>
              </a:spcAft>
              <a:buClr>
                <a:schemeClr val="lt1"/>
              </a:buClr>
              <a:buSzPts val="5200"/>
              <a:buNone/>
              <a:defRPr sz="5200">
                <a:solidFill>
                  <a:schemeClr val="lt1"/>
                </a:solidFill>
              </a:defRPr>
            </a:lvl4pPr>
            <a:lvl5pPr lvl="4" algn="ctr">
              <a:lnSpc>
                <a:spcPct val="100000"/>
              </a:lnSpc>
              <a:spcBef>
                <a:spcPts val="0"/>
              </a:spcBef>
              <a:spcAft>
                <a:spcPts val="0"/>
              </a:spcAft>
              <a:buClr>
                <a:schemeClr val="lt1"/>
              </a:buClr>
              <a:buSzPts val="5200"/>
              <a:buNone/>
              <a:defRPr sz="5200">
                <a:solidFill>
                  <a:schemeClr val="lt1"/>
                </a:solidFill>
              </a:defRPr>
            </a:lvl5pPr>
            <a:lvl6pPr lvl="5" algn="ctr">
              <a:lnSpc>
                <a:spcPct val="100000"/>
              </a:lnSpc>
              <a:spcBef>
                <a:spcPts val="0"/>
              </a:spcBef>
              <a:spcAft>
                <a:spcPts val="0"/>
              </a:spcAft>
              <a:buClr>
                <a:schemeClr val="lt1"/>
              </a:buClr>
              <a:buSzPts val="5200"/>
              <a:buNone/>
              <a:defRPr sz="5200">
                <a:solidFill>
                  <a:schemeClr val="lt1"/>
                </a:solidFill>
              </a:defRPr>
            </a:lvl6pPr>
            <a:lvl7pPr lvl="6" algn="ctr">
              <a:lnSpc>
                <a:spcPct val="100000"/>
              </a:lnSpc>
              <a:spcBef>
                <a:spcPts val="0"/>
              </a:spcBef>
              <a:spcAft>
                <a:spcPts val="0"/>
              </a:spcAft>
              <a:buClr>
                <a:schemeClr val="lt1"/>
              </a:buClr>
              <a:buSzPts val="5200"/>
              <a:buNone/>
              <a:defRPr sz="5200">
                <a:solidFill>
                  <a:schemeClr val="lt1"/>
                </a:solidFill>
              </a:defRPr>
            </a:lvl7pPr>
            <a:lvl8pPr lvl="7" algn="ctr">
              <a:lnSpc>
                <a:spcPct val="100000"/>
              </a:lnSpc>
              <a:spcBef>
                <a:spcPts val="0"/>
              </a:spcBef>
              <a:spcAft>
                <a:spcPts val="0"/>
              </a:spcAft>
              <a:buClr>
                <a:schemeClr val="lt1"/>
              </a:buClr>
              <a:buSzPts val="5200"/>
              <a:buNone/>
              <a:defRPr sz="5200">
                <a:solidFill>
                  <a:schemeClr val="lt1"/>
                </a:solidFill>
              </a:defRPr>
            </a:lvl8pPr>
            <a:lvl9pPr lvl="8" algn="ctr">
              <a:lnSpc>
                <a:spcPct val="100000"/>
              </a:lnSpc>
              <a:spcBef>
                <a:spcPts val="0"/>
              </a:spcBef>
              <a:spcAft>
                <a:spcPts val="0"/>
              </a:spcAft>
              <a:buClr>
                <a:schemeClr val="lt1"/>
              </a:buClr>
              <a:buSzPts val="5200"/>
              <a:buNone/>
              <a:defRPr sz="5200">
                <a:solidFill>
                  <a:schemeClr val="lt1"/>
                </a:solidFill>
              </a:defRPr>
            </a:lvl9pPr>
          </a:lstStyle>
          <a:p/>
        </p:txBody>
      </p:sp>
      <p:sp>
        <p:nvSpPr>
          <p:cNvPr id="12" name="Google Shape;12;p2"/>
          <p:cNvSpPr txBox="1"/>
          <p:nvPr>
            <p:ph idx="1" type="subTitle"/>
          </p:nvPr>
        </p:nvSpPr>
        <p:spPr>
          <a:xfrm>
            <a:off x="458975" y="445025"/>
            <a:ext cx="8226000" cy="7926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chemeClr val="lt1"/>
              </a:buClr>
              <a:buSzPts val="1800"/>
              <a:buNone/>
              <a:defRPr sz="1800">
                <a:solidFill>
                  <a:schemeClr val="lt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2" type="subTitle"/>
          </p:nvPr>
        </p:nvSpPr>
        <p:spPr>
          <a:xfrm>
            <a:off x="458975" y="4105475"/>
            <a:ext cx="3951000" cy="619500"/>
          </a:xfrm>
          <a:prstGeom prst="rect">
            <a:avLst/>
          </a:prstGeom>
          <a:noFill/>
          <a:ln>
            <a:noFill/>
          </a:ln>
        </p:spPr>
        <p:txBody>
          <a:bodyPr anchorCtr="0" anchor="b" bIns="0" lIns="0" spcFirstLastPara="1" rIns="0" wrap="square" tIns="0">
            <a:noAutofit/>
          </a:bodyPr>
          <a:lstStyle>
            <a:lvl1pPr lvl="0" algn="l">
              <a:lnSpc>
                <a:spcPct val="130000"/>
              </a:lnSpc>
              <a:spcBef>
                <a:spcPts val="1000"/>
              </a:spcBef>
              <a:spcAft>
                <a:spcPts val="0"/>
              </a:spcAft>
              <a:buSzPts val="1600"/>
              <a:buNone/>
              <a:defRPr sz="1400">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1600"/>
              <a:buNone/>
              <a:defRPr/>
            </a:lvl2pPr>
            <a:lvl3pPr lvl="2" algn="l">
              <a:lnSpc>
                <a:spcPct val="130000"/>
              </a:lnSpc>
              <a:spcBef>
                <a:spcPts val="1000"/>
              </a:spcBef>
              <a:spcAft>
                <a:spcPts val="0"/>
              </a:spcAft>
              <a:buSzPts val="1400"/>
              <a:buNone/>
              <a:defRPr/>
            </a:lvl3pPr>
            <a:lvl4pPr lvl="3" algn="l">
              <a:lnSpc>
                <a:spcPct val="130000"/>
              </a:lnSpc>
              <a:spcBef>
                <a:spcPts val="1000"/>
              </a:spcBef>
              <a:spcAft>
                <a:spcPts val="0"/>
              </a:spcAft>
              <a:buSzPts val="1400"/>
              <a:buNone/>
              <a:defRPr/>
            </a:lvl4pPr>
            <a:lvl5pPr lvl="4" algn="l">
              <a:lnSpc>
                <a:spcPct val="130000"/>
              </a:lnSpc>
              <a:spcBef>
                <a:spcPts val="1000"/>
              </a:spcBef>
              <a:spcAft>
                <a:spcPts val="0"/>
              </a:spcAft>
              <a:buSzPts val="1200"/>
              <a:buNone/>
              <a:defRPr/>
            </a:lvl5pPr>
            <a:lvl6pPr lvl="5" algn="l">
              <a:lnSpc>
                <a:spcPct val="130000"/>
              </a:lnSpc>
              <a:spcBef>
                <a:spcPts val="1000"/>
              </a:spcBef>
              <a:spcAft>
                <a:spcPts val="0"/>
              </a:spcAft>
              <a:buSzPts val="1200"/>
              <a:buNone/>
              <a:defRPr/>
            </a:lvl6pPr>
            <a:lvl7pPr lvl="6" algn="l">
              <a:lnSpc>
                <a:spcPct val="130000"/>
              </a:lnSpc>
              <a:spcBef>
                <a:spcPts val="1000"/>
              </a:spcBef>
              <a:spcAft>
                <a:spcPts val="0"/>
              </a:spcAft>
              <a:buSzPts val="1000"/>
              <a:buNone/>
              <a:defRPr/>
            </a:lvl7pPr>
            <a:lvl8pPr lvl="7" algn="l">
              <a:lnSpc>
                <a:spcPct val="130000"/>
              </a:lnSpc>
              <a:spcBef>
                <a:spcPts val="1000"/>
              </a:spcBef>
              <a:spcAft>
                <a:spcPts val="0"/>
              </a:spcAft>
              <a:buSzPts val="1000"/>
              <a:buNone/>
              <a:defRPr/>
            </a:lvl8pPr>
            <a:lvl9pPr lvl="8" algn="l">
              <a:lnSpc>
                <a:spcPct val="130000"/>
              </a:lnSpc>
              <a:spcBef>
                <a:spcPts val="1000"/>
              </a:spcBef>
              <a:spcAft>
                <a:spcPts val="1000"/>
              </a:spcAft>
              <a:buSzPts val="800"/>
              <a:buNone/>
              <a:defRPr/>
            </a:lvl9pPr>
          </a:lstStyle>
          <a:p/>
        </p:txBody>
      </p:sp>
      <p:pic>
        <p:nvPicPr>
          <p:cNvPr id="14" name="Google Shape;14;p2"/>
          <p:cNvPicPr preferRelativeResize="0"/>
          <p:nvPr/>
        </p:nvPicPr>
        <p:blipFill rotWithShape="1">
          <a:blip r:embed="rId2">
            <a:alphaModFix/>
          </a:blip>
          <a:srcRect b="0" l="49" r="59" t="0"/>
          <a:stretch/>
        </p:blipFill>
        <p:spPr>
          <a:xfrm>
            <a:off x="6315803" y="3617749"/>
            <a:ext cx="2359600" cy="1282049"/>
          </a:xfrm>
          <a:prstGeom prst="rect">
            <a:avLst/>
          </a:prstGeom>
          <a:noFill/>
          <a:ln>
            <a:noFill/>
          </a:ln>
        </p:spPr>
      </p:pic>
      <p:sp>
        <p:nvSpPr>
          <p:cNvPr id="15" name="Google Shape;15;p2"/>
          <p:cNvSpPr/>
          <p:nvPr/>
        </p:nvSpPr>
        <p:spPr>
          <a:xfrm>
            <a:off x="8699225" y="4459200"/>
            <a:ext cx="444900" cy="6843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_1">
    <p:spTree>
      <p:nvGrpSpPr>
        <p:cNvPr id="58" name="Shape 58"/>
        <p:cNvGrpSpPr/>
        <p:nvPr/>
      </p:nvGrpSpPr>
      <p:grpSpPr>
        <a:xfrm>
          <a:off x="0" y="0"/>
          <a:ext cx="0" cy="0"/>
          <a:chOff x="0" y="0"/>
          <a:chExt cx="0" cy="0"/>
        </a:xfrm>
      </p:grpSpPr>
      <p:sp>
        <p:nvSpPr>
          <p:cNvPr id="59" name="Google Shape;59;p11"/>
          <p:cNvSpPr txBox="1"/>
          <p:nvPr>
            <p:ph type="ctrTitle"/>
          </p:nvPr>
        </p:nvSpPr>
        <p:spPr>
          <a:xfrm>
            <a:off x="685800" y="1597819"/>
            <a:ext cx="7772400" cy="11025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Clr>
                <a:schemeClr val="dk1"/>
              </a:buClr>
              <a:buSzPts val="1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0" name="Google Shape;60;p11"/>
          <p:cNvSpPr txBox="1"/>
          <p:nvPr>
            <p:ph idx="1" type="subTitle"/>
          </p:nvPr>
        </p:nvSpPr>
        <p:spPr>
          <a:xfrm>
            <a:off x="1371600" y="2914650"/>
            <a:ext cx="6400800" cy="1314600"/>
          </a:xfrm>
          <a:prstGeom prst="rect">
            <a:avLst/>
          </a:prstGeom>
          <a:noFill/>
          <a:ln>
            <a:noFill/>
          </a:ln>
        </p:spPr>
        <p:txBody>
          <a:bodyPr anchorCtr="0" anchor="t" bIns="45700" lIns="91425" spcFirstLastPara="1" rIns="91425" wrap="square" tIns="45700">
            <a:noAutofit/>
          </a:bodyPr>
          <a:lstStyle>
            <a:lvl1pPr lvl="0" rtl="0" algn="ctr">
              <a:spcBef>
                <a:spcPts val="640"/>
              </a:spcBef>
              <a:spcAft>
                <a:spcPts val="0"/>
              </a:spcAft>
              <a:buClr>
                <a:srgbClr val="888888"/>
              </a:buClr>
              <a:buSzPts val="3200"/>
              <a:buNone/>
              <a:defRPr>
                <a:solidFill>
                  <a:srgbClr val="888888"/>
                </a:solidFill>
              </a:defRPr>
            </a:lvl1pPr>
            <a:lvl2pPr lvl="1" rtl="0" algn="ctr">
              <a:spcBef>
                <a:spcPts val="560"/>
              </a:spcBef>
              <a:spcAft>
                <a:spcPts val="0"/>
              </a:spcAft>
              <a:buClr>
                <a:srgbClr val="888888"/>
              </a:buClr>
              <a:buSzPts val="2800"/>
              <a:buNone/>
              <a:defRPr>
                <a:solidFill>
                  <a:srgbClr val="888888"/>
                </a:solidFill>
              </a:defRPr>
            </a:lvl2pPr>
            <a:lvl3pPr lvl="2" rtl="0" algn="ctr">
              <a:spcBef>
                <a:spcPts val="480"/>
              </a:spcBef>
              <a:spcAft>
                <a:spcPts val="0"/>
              </a:spcAft>
              <a:buClr>
                <a:srgbClr val="888888"/>
              </a:buClr>
              <a:buSzPts val="2400"/>
              <a:buNone/>
              <a:defRPr>
                <a:solidFill>
                  <a:srgbClr val="888888"/>
                </a:solidFill>
              </a:defRPr>
            </a:lvl3pPr>
            <a:lvl4pPr lvl="3" rtl="0" algn="ctr">
              <a:spcBef>
                <a:spcPts val="400"/>
              </a:spcBef>
              <a:spcAft>
                <a:spcPts val="0"/>
              </a:spcAft>
              <a:buClr>
                <a:srgbClr val="888888"/>
              </a:buClr>
              <a:buSzPts val="2000"/>
              <a:buNone/>
              <a:defRPr>
                <a:solidFill>
                  <a:srgbClr val="888888"/>
                </a:solidFill>
              </a:defRPr>
            </a:lvl4pPr>
            <a:lvl5pPr lvl="4" rtl="0" algn="ctr">
              <a:spcBef>
                <a:spcPts val="400"/>
              </a:spcBef>
              <a:spcAft>
                <a:spcPts val="0"/>
              </a:spcAft>
              <a:buClr>
                <a:srgbClr val="888888"/>
              </a:buClr>
              <a:buSzPts val="2000"/>
              <a:buNone/>
              <a:defRPr>
                <a:solidFill>
                  <a:srgbClr val="888888"/>
                </a:solidFill>
              </a:defRPr>
            </a:lvl5pPr>
            <a:lvl6pPr lvl="5" rtl="0" algn="ctr">
              <a:spcBef>
                <a:spcPts val="400"/>
              </a:spcBef>
              <a:spcAft>
                <a:spcPts val="0"/>
              </a:spcAft>
              <a:buClr>
                <a:srgbClr val="888888"/>
              </a:buClr>
              <a:buSzPts val="2000"/>
              <a:buNone/>
              <a:defRPr>
                <a:solidFill>
                  <a:srgbClr val="888888"/>
                </a:solidFill>
              </a:defRPr>
            </a:lvl6pPr>
            <a:lvl7pPr lvl="6" rtl="0" algn="ctr">
              <a:spcBef>
                <a:spcPts val="400"/>
              </a:spcBef>
              <a:spcAft>
                <a:spcPts val="0"/>
              </a:spcAft>
              <a:buClr>
                <a:srgbClr val="888888"/>
              </a:buClr>
              <a:buSzPts val="2000"/>
              <a:buNone/>
              <a:defRPr>
                <a:solidFill>
                  <a:srgbClr val="888888"/>
                </a:solidFill>
              </a:defRPr>
            </a:lvl7pPr>
            <a:lvl8pPr lvl="7" rtl="0" algn="ctr">
              <a:spcBef>
                <a:spcPts val="400"/>
              </a:spcBef>
              <a:spcAft>
                <a:spcPts val="0"/>
              </a:spcAft>
              <a:buClr>
                <a:srgbClr val="888888"/>
              </a:buClr>
              <a:buSzPts val="2000"/>
              <a:buNone/>
              <a:defRPr>
                <a:solidFill>
                  <a:srgbClr val="888888"/>
                </a:solidFill>
              </a:defRPr>
            </a:lvl8pPr>
            <a:lvl9pPr lvl="8" rtl="0" algn="ctr">
              <a:spcBef>
                <a:spcPts val="400"/>
              </a:spcBef>
              <a:spcAft>
                <a:spcPts val="200"/>
              </a:spcAft>
              <a:buClr>
                <a:srgbClr val="888888"/>
              </a:buClr>
              <a:buSzPts val="2000"/>
              <a:buNone/>
              <a:defRPr>
                <a:solidFill>
                  <a:srgbClr val="888888"/>
                </a:solidFill>
              </a:defRPr>
            </a:lvl9pPr>
          </a:lstStyle>
          <a:p/>
        </p:txBody>
      </p:sp>
      <p:sp>
        <p:nvSpPr>
          <p:cNvPr id="61" name="Google Shape;61;p11"/>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2" name="Google Shape;62;p11"/>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3" name="Google Shape;63;p11"/>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4" name="Shape 64"/>
        <p:cNvGrpSpPr/>
        <p:nvPr/>
      </p:nvGrpSpPr>
      <p:grpSpPr>
        <a:xfrm>
          <a:off x="0" y="0"/>
          <a:ext cx="0" cy="0"/>
          <a:chOff x="0" y="0"/>
          <a:chExt cx="0" cy="0"/>
        </a:xfrm>
      </p:grpSpPr>
      <p:sp>
        <p:nvSpPr>
          <p:cNvPr id="65" name="Google Shape;65;p12"/>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Clr>
                <a:schemeClr val="dk1"/>
              </a:buClr>
              <a:buSzPts val="1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6" name="Google Shape;66;p12"/>
          <p:cNvSpPr txBox="1"/>
          <p:nvPr>
            <p:ph idx="1" type="body"/>
          </p:nvPr>
        </p:nvSpPr>
        <p:spPr>
          <a:xfrm>
            <a:off x="457200" y="1200150"/>
            <a:ext cx="8229600" cy="3394500"/>
          </a:xfrm>
          <a:prstGeom prst="rect">
            <a:avLst/>
          </a:prstGeom>
          <a:noFill/>
          <a:ln>
            <a:noFill/>
          </a:ln>
        </p:spPr>
        <p:txBody>
          <a:bodyPr anchorCtr="0" anchor="t" bIns="45700" lIns="91425" spcFirstLastPara="1" rIns="91425" wrap="square" tIns="45700">
            <a:no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200"/>
              </a:spcAft>
              <a:buClr>
                <a:schemeClr val="dk1"/>
              </a:buClr>
              <a:buSzPts val="1800"/>
              <a:buChar char="–"/>
              <a:defRPr/>
            </a:lvl9pPr>
          </a:lstStyle>
          <a:p/>
        </p:txBody>
      </p:sp>
      <p:sp>
        <p:nvSpPr>
          <p:cNvPr id="67" name="Google Shape;67;p12"/>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8" name="Google Shape;68;p12"/>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9" name="Google Shape;69;p12"/>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3"/>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22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8" name="Google Shape;18;p3"/>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19" name="Google Shape;19;p3"/>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0" name="Shape 20"/>
        <p:cNvGrpSpPr/>
        <p:nvPr/>
      </p:nvGrpSpPr>
      <p:grpSpPr>
        <a:xfrm>
          <a:off x="0" y="0"/>
          <a:ext cx="0" cy="0"/>
          <a:chOff x="0" y="0"/>
          <a:chExt cx="0" cy="0"/>
        </a:xfrm>
      </p:grpSpPr>
      <p:sp>
        <p:nvSpPr>
          <p:cNvPr id="21" name="Google Shape;21;p4"/>
          <p:cNvSpPr txBox="1"/>
          <p:nvPr>
            <p:ph type="title"/>
          </p:nvPr>
        </p:nvSpPr>
        <p:spPr>
          <a:xfrm>
            <a:off x="458975" y="446400"/>
            <a:ext cx="3951000" cy="8136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2200"/>
              <a:buNone/>
              <a:defRPr/>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22" name="Google Shape;22;p4"/>
          <p:cNvSpPr txBox="1"/>
          <p:nvPr>
            <p:ph idx="1" type="body"/>
          </p:nvPr>
        </p:nvSpPr>
        <p:spPr>
          <a:xfrm>
            <a:off x="458975" y="1438150"/>
            <a:ext cx="3951000" cy="29811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sz="1200"/>
            </a:lvl5pPr>
            <a:lvl6pPr indent="-304800" lvl="5" marL="2743200" algn="l">
              <a:lnSpc>
                <a:spcPct val="130000"/>
              </a:lnSpc>
              <a:spcBef>
                <a:spcPts val="600"/>
              </a:spcBef>
              <a:spcAft>
                <a:spcPts val="0"/>
              </a:spcAft>
              <a:buSzPts val="1200"/>
              <a:buChar char="–"/>
              <a:defRPr sz="1200"/>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23" name="Google Shape;23;p4"/>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24" name="Shape 24"/>
        <p:cNvGrpSpPr/>
        <p:nvPr/>
      </p:nvGrpSpPr>
      <p:grpSpPr>
        <a:xfrm>
          <a:off x="0" y="0"/>
          <a:ext cx="0" cy="0"/>
          <a:chOff x="0" y="0"/>
          <a:chExt cx="0" cy="0"/>
        </a:xfrm>
      </p:grpSpPr>
      <p:sp>
        <p:nvSpPr>
          <p:cNvPr id="25" name="Google Shape;25;p5"/>
          <p:cNvSpPr txBox="1"/>
          <p:nvPr>
            <p:ph type="title"/>
          </p:nvPr>
        </p:nvSpPr>
        <p:spPr>
          <a:xfrm>
            <a:off x="458975" y="1438150"/>
            <a:ext cx="8226000" cy="31896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chemeClr val="lt1"/>
              </a:buClr>
              <a:buSzPts val="3000"/>
              <a:buFont typeface="Montserrat SemiBold"/>
              <a:buNone/>
              <a:defRPr b="0" sz="3000">
                <a:solidFill>
                  <a:schemeClr val="lt1"/>
                </a:solidFill>
                <a:latin typeface="Montserrat SemiBold"/>
                <a:ea typeface="Montserrat SemiBold"/>
                <a:cs typeface="Montserrat SemiBold"/>
                <a:sym typeface="Montserrat SemiBold"/>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6" name="Google Shape;26;p5"/>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27" name="Google Shape;27;p5"/>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28" name="Shape 28"/>
        <p:cNvGrpSpPr/>
        <p:nvPr/>
      </p:nvGrpSpPr>
      <p:grpSpPr>
        <a:xfrm>
          <a:off x="0" y="0"/>
          <a:ext cx="0" cy="0"/>
          <a:chOff x="0" y="0"/>
          <a:chExt cx="0" cy="0"/>
        </a:xfrm>
      </p:grpSpPr>
      <p:sp>
        <p:nvSpPr>
          <p:cNvPr id="29" name="Google Shape;29;p6"/>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22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0" name="Google Shape;30;p6"/>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1" name="Google Shape;31;p6"/>
          <p:cNvSpPr txBox="1"/>
          <p:nvPr>
            <p:ph idx="1" type="body"/>
          </p:nvPr>
        </p:nvSpPr>
        <p:spPr>
          <a:xfrm>
            <a:off x="453200" y="1428925"/>
            <a:ext cx="8231700" cy="4053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32" name="Google Shape;32;p6"/>
          <p:cNvSpPr txBox="1"/>
          <p:nvPr>
            <p:ph idx="2" type="subTitle"/>
          </p:nvPr>
        </p:nvSpPr>
        <p:spPr>
          <a:xfrm>
            <a:off x="458975" y="1882125"/>
            <a:ext cx="2585400" cy="453300"/>
          </a:xfrm>
          <a:prstGeom prst="rect">
            <a:avLst/>
          </a:prstGeom>
          <a:solidFill>
            <a:schemeClr val="accent1"/>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33" name="Google Shape;33;p6"/>
          <p:cNvSpPr txBox="1"/>
          <p:nvPr>
            <p:ph idx="3" type="body"/>
          </p:nvPr>
        </p:nvSpPr>
        <p:spPr>
          <a:xfrm>
            <a:off x="458975" y="2492625"/>
            <a:ext cx="2585400" cy="1926600"/>
          </a:xfrm>
          <a:prstGeom prst="rect">
            <a:avLst/>
          </a:prstGeom>
          <a:noFill/>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600"/>
              </a:spcBef>
              <a:spcAft>
                <a:spcPts val="0"/>
              </a:spcAft>
              <a:buSzPts val="1200"/>
              <a:buChar char="–"/>
              <a:defRPr sz="1200"/>
            </a:lvl2pPr>
            <a:lvl3pPr indent="-304800" lvl="2" marL="1371600" algn="l">
              <a:lnSpc>
                <a:spcPct val="115000"/>
              </a:lnSpc>
              <a:spcBef>
                <a:spcPts val="600"/>
              </a:spcBef>
              <a:spcAft>
                <a:spcPts val="0"/>
              </a:spcAft>
              <a:buSzPts val="1200"/>
              <a:buChar char="–"/>
              <a:defRPr sz="1200"/>
            </a:lvl3pPr>
            <a:lvl4pPr indent="-304800" lvl="3" marL="1828800" algn="l">
              <a:lnSpc>
                <a:spcPct val="115000"/>
              </a:lnSpc>
              <a:spcBef>
                <a:spcPts val="600"/>
              </a:spcBef>
              <a:spcAft>
                <a:spcPts val="0"/>
              </a:spcAft>
              <a:buSzPts val="1200"/>
              <a:buChar char="–"/>
              <a:defRPr sz="1200"/>
            </a:lvl4pPr>
            <a:lvl5pPr indent="-304800" lvl="4" marL="2286000" algn="l">
              <a:lnSpc>
                <a:spcPct val="115000"/>
              </a:lnSpc>
              <a:spcBef>
                <a:spcPts val="600"/>
              </a:spcBef>
              <a:spcAft>
                <a:spcPts val="0"/>
              </a:spcAft>
              <a:buSzPts val="1200"/>
              <a:buChar char="–"/>
              <a:defRPr/>
            </a:lvl5pPr>
            <a:lvl6pPr indent="-304800" lvl="5" marL="2743200" algn="l">
              <a:lnSpc>
                <a:spcPct val="115000"/>
              </a:lnSpc>
              <a:spcBef>
                <a:spcPts val="600"/>
              </a:spcBef>
              <a:spcAft>
                <a:spcPts val="0"/>
              </a:spcAft>
              <a:buSzPts val="1200"/>
              <a:buChar char="–"/>
              <a:defRPr/>
            </a:lvl6pPr>
            <a:lvl7pPr indent="-304800" lvl="6" marL="3200400" algn="l">
              <a:lnSpc>
                <a:spcPct val="115000"/>
              </a:lnSpc>
              <a:spcBef>
                <a:spcPts val="600"/>
              </a:spcBef>
              <a:spcAft>
                <a:spcPts val="0"/>
              </a:spcAft>
              <a:buSzPts val="1200"/>
              <a:buChar char="–"/>
              <a:defRPr sz="1200"/>
            </a:lvl7pPr>
            <a:lvl8pPr indent="-304800" lvl="7" marL="3657600" algn="l">
              <a:lnSpc>
                <a:spcPct val="115000"/>
              </a:lnSpc>
              <a:spcBef>
                <a:spcPts val="600"/>
              </a:spcBef>
              <a:spcAft>
                <a:spcPts val="0"/>
              </a:spcAft>
              <a:buSzPts val="1200"/>
              <a:buChar char="–"/>
              <a:defRPr sz="1200"/>
            </a:lvl8pPr>
            <a:lvl9pPr indent="-304800" lvl="8" marL="4114800" algn="l">
              <a:lnSpc>
                <a:spcPct val="115000"/>
              </a:lnSpc>
              <a:spcBef>
                <a:spcPts val="600"/>
              </a:spcBef>
              <a:spcAft>
                <a:spcPts val="600"/>
              </a:spcAft>
              <a:buSzPts val="1200"/>
              <a:buChar char="–"/>
              <a:defRPr sz="1200"/>
            </a:lvl9pPr>
          </a:lstStyle>
          <a:p/>
        </p:txBody>
      </p:sp>
      <p:sp>
        <p:nvSpPr>
          <p:cNvPr id="34" name="Google Shape;34;p6"/>
          <p:cNvSpPr txBox="1"/>
          <p:nvPr>
            <p:ph idx="4" type="subTitle"/>
          </p:nvPr>
        </p:nvSpPr>
        <p:spPr>
          <a:xfrm>
            <a:off x="3279300" y="1882125"/>
            <a:ext cx="2585400" cy="453300"/>
          </a:xfrm>
          <a:prstGeom prst="rect">
            <a:avLst/>
          </a:prstGeom>
          <a:solidFill>
            <a:schemeClr val="accent1"/>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35" name="Google Shape;35;p6"/>
          <p:cNvSpPr txBox="1"/>
          <p:nvPr>
            <p:ph idx="5" type="body"/>
          </p:nvPr>
        </p:nvSpPr>
        <p:spPr>
          <a:xfrm>
            <a:off x="3279300" y="2492625"/>
            <a:ext cx="2585400" cy="1926600"/>
          </a:xfrm>
          <a:prstGeom prst="rect">
            <a:avLst/>
          </a:prstGeom>
          <a:noFill/>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600"/>
              </a:spcBef>
              <a:spcAft>
                <a:spcPts val="0"/>
              </a:spcAft>
              <a:buSzPts val="1200"/>
              <a:buChar char="–"/>
              <a:defRPr sz="1200"/>
            </a:lvl2pPr>
            <a:lvl3pPr indent="-304800" lvl="2" marL="1371600" algn="l">
              <a:lnSpc>
                <a:spcPct val="115000"/>
              </a:lnSpc>
              <a:spcBef>
                <a:spcPts val="600"/>
              </a:spcBef>
              <a:spcAft>
                <a:spcPts val="0"/>
              </a:spcAft>
              <a:buSzPts val="1200"/>
              <a:buChar char="–"/>
              <a:defRPr sz="1200"/>
            </a:lvl3pPr>
            <a:lvl4pPr indent="-304800" lvl="3" marL="1828800" algn="l">
              <a:lnSpc>
                <a:spcPct val="115000"/>
              </a:lnSpc>
              <a:spcBef>
                <a:spcPts val="600"/>
              </a:spcBef>
              <a:spcAft>
                <a:spcPts val="0"/>
              </a:spcAft>
              <a:buSzPts val="1200"/>
              <a:buChar char="–"/>
              <a:defRPr sz="1200"/>
            </a:lvl4pPr>
            <a:lvl5pPr indent="-304800" lvl="4" marL="2286000" algn="l">
              <a:lnSpc>
                <a:spcPct val="115000"/>
              </a:lnSpc>
              <a:spcBef>
                <a:spcPts val="600"/>
              </a:spcBef>
              <a:spcAft>
                <a:spcPts val="0"/>
              </a:spcAft>
              <a:buSzPts val="1200"/>
              <a:buChar char="–"/>
              <a:defRPr/>
            </a:lvl5pPr>
            <a:lvl6pPr indent="-304800" lvl="5" marL="2743200" algn="l">
              <a:lnSpc>
                <a:spcPct val="115000"/>
              </a:lnSpc>
              <a:spcBef>
                <a:spcPts val="600"/>
              </a:spcBef>
              <a:spcAft>
                <a:spcPts val="0"/>
              </a:spcAft>
              <a:buSzPts val="1200"/>
              <a:buChar char="–"/>
              <a:defRPr/>
            </a:lvl6pPr>
            <a:lvl7pPr indent="-304800" lvl="6" marL="3200400" algn="l">
              <a:lnSpc>
                <a:spcPct val="115000"/>
              </a:lnSpc>
              <a:spcBef>
                <a:spcPts val="600"/>
              </a:spcBef>
              <a:spcAft>
                <a:spcPts val="0"/>
              </a:spcAft>
              <a:buSzPts val="1200"/>
              <a:buChar char="–"/>
              <a:defRPr sz="1200"/>
            </a:lvl7pPr>
            <a:lvl8pPr indent="-304800" lvl="7" marL="3657600" algn="l">
              <a:lnSpc>
                <a:spcPct val="115000"/>
              </a:lnSpc>
              <a:spcBef>
                <a:spcPts val="600"/>
              </a:spcBef>
              <a:spcAft>
                <a:spcPts val="0"/>
              </a:spcAft>
              <a:buSzPts val="1200"/>
              <a:buChar char="–"/>
              <a:defRPr sz="1200"/>
            </a:lvl8pPr>
            <a:lvl9pPr indent="-304800" lvl="8" marL="4114800" algn="l">
              <a:lnSpc>
                <a:spcPct val="115000"/>
              </a:lnSpc>
              <a:spcBef>
                <a:spcPts val="600"/>
              </a:spcBef>
              <a:spcAft>
                <a:spcPts val="600"/>
              </a:spcAft>
              <a:buSzPts val="1200"/>
              <a:buChar char="–"/>
              <a:defRPr sz="1200"/>
            </a:lvl9pPr>
          </a:lstStyle>
          <a:p/>
        </p:txBody>
      </p:sp>
      <p:sp>
        <p:nvSpPr>
          <p:cNvPr id="36" name="Google Shape;36;p6"/>
          <p:cNvSpPr txBox="1"/>
          <p:nvPr>
            <p:ph idx="6" type="subTitle"/>
          </p:nvPr>
        </p:nvSpPr>
        <p:spPr>
          <a:xfrm>
            <a:off x="6099625" y="1882125"/>
            <a:ext cx="2585400" cy="453300"/>
          </a:xfrm>
          <a:prstGeom prst="rect">
            <a:avLst/>
          </a:prstGeom>
          <a:solidFill>
            <a:schemeClr val="accent1"/>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37" name="Google Shape;37;p6"/>
          <p:cNvSpPr txBox="1"/>
          <p:nvPr>
            <p:ph idx="7" type="body"/>
          </p:nvPr>
        </p:nvSpPr>
        <p:spPr>
          <a:xfrm>
            <a:off x="6099625" y="2492625"/>
            <a:ext cx="2585400" cy="1926600"/>
          </a:xfrm>
          <a:prstGeom prst="rect">
            <a:avLst/>
          </a:prstGeom>
          <a:noFill/>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600"/>
              </a:spcBef>
              <a:spcAft>
                <a:spcPts val="0"/>
              </a:spcAft>
              <a:buSzPts val="1200"/>
              <a:buChar char="–"/>
              <a:defRPr sz="1200"/>
            </a:lvl2pPr>
            <a:lvl3pPr indent="-304800" lvl="2" marL="1371600" algn="l">
              <a:lnSpc>
                <a:spcPct val="115000"/>
              </a:lnSpc>
              <a:spcBef>
                <a:spcPts val="600"/>
              </a:spcBef>
              <a:spcAft>
                <a:spcPts val="0"/>
              </a:spcAft>
              <a:buSzPts val="1200"/>
              <a:buChar char="–"/>
              <a:defRPr sz="1200"/>
            </a:lvl3pPr>
            <a:lvl4pPr indent="-304800" lvl="3" marL="1828800" algn="l">
              <a:lnSpc>
                <a:spcPct val="115000"/>
              </a:lnSpc>
              <a:spcBef>
                <a:spcPts val="600"/>
              </a:spcBef>
              <a:spcAft>
                <a:spcPts val="0"/>
              </a:spcAft>
              <a:buSzPts val="1200"/>
              <a:buChar char="–"/>
              <a:defRPr sz="1200"/>
            </a:lvl4pPr>
            <a:lvl5pPr indent="-304800" lvl="4" marL="2286000" algn="l">
              <a:lnSpc>
                <a:spcPct val="115000"/>
              </a:lnSpc>
              <a:spcBef>
                <a:spcPts val="600"/>
              </a:spcBef>
              <a:spcAft>
                <a:spcPts val="0"/>
              </a:spcAft>
              <a:buSzPts val="1200"/>
              <a:buChar char="–"/>
              <a:defRPr/>
            </a:lvl5pPr>
            <a:lvl6pPr indent="-304800" lvl="5" marL="2743200" algn="l">
              <a:lnSpc>
                <a:spcPct val="115000"/>
              </a:lnSpc>
              <a:spcBef>
                <a:spcPts val="600"/>
              </a:spcBef>
              <a:spcAft>
                <a:spcPts val="0"/>
              </a:spcAft>
              <a:buSzPts val="1200"/>
              <a:buChar char="–"/>
              <a:defRPr/>
            </a:lvl6pPr>
            <a:lvl7pPr indent="-304800" lvl="6" marL="3200400" algn="l">
              <a:lnSpc>
                <a:spcPct val="115000"/>
              </a:lnSpc>
              <a:spcBef>
                <a:spcPts val="600"/>
              </a:spcBef>
              <a:spcAft>
                <a:spcPts val="0"/>
              </a:spcAft>
              <a:buSzPts val="1200"/>
              <a:buChar char="–"/>
              <a:defRPr sz="1200"/>
            </a:lvl7pPr>
            <a:lvl8pPr indent="-304800" lvl="7" marL="3657600" algn="l">
              <a:lnSpc>
                <a:spcPct val="115000"/>
              </a:lnSpc>
              <a:spcBef>
                <a:spcPts val="600"/>
              </a:spcBef>
              <a:spcAft>
                <a:spcPts val="0"/>
              </a:spcAft>
              <a:buSzPts val="1200"/>
              <a:buChar char="–"/>
              <a:defRPr sz="1200"/>
            </a:lvl8pPr>
            <a:lvl9pPr indent="-304800" lvl="8" marL="4114800" algn="l">
              <a:lnSpc>
                <a:spcPct val="115000"/>
              </a:lnSpc>
              <a:spcBef>
                <a:spcPts val="600"/>
              </a:spcBef>
              <a:spcAft>
                <a:spcPts val="600"/>
              </a:spcAft>
              <a:buSzPts val="1200"/>
              <a:buChar char="–"/>
              <a:defRPr sz="12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 point">
    <p:bg>
      <p:bgPr>
        <a:solidFill>
          <a:schemeClr val="accent2"/>
        </a:solidFill>
      </p:bgPr>
    </p:bg>
    <p:spTree>
      <p:nvGrpSpPr>
        <p:cNvPr id="38" name="Shape 38"/>
        <p:cNvGrpSpPr/>
        <p:nvPr/>
      </p:nvGrpSpPr>
      <p:grpSpPr>
        <a:xfrm>
          <a:off x="0" y="0"/>
          <a:ext cx="0" cy="0"/>
          <a:chOff x="0" y="0"/>
          <a:chExt cx="0" cy="0"/>
        </a:xfrm>
      </p:grpSpPr>
      <p:sp>
        <p:nvSpPr>
          <p:cNvPr id="39" name="Google Shape;39;p7"/>
          <p:cNvSpPr txBox="1"/>
          <p:nvPr>
            <p:ph type="title"/>
          </p:nvPr>
        </p:nvSpPr>
        <p:spPr>
          <a:xfrm>
            <a:off x="490250" y="1099725"/>
            <a:ext cx="8194800" cy="34413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4B3241"/>
              </a:buClr>
              <a:buSzPts val="7200"/>
              <a:buFont typeface="Montserrat SemiBold"/>
              <a:buNone/>
              <a:defRPr b="0" i="1" sz="3600">
                <a:solidFill>
                  <a:srgbClr val="4B3241"/>
                </a:solidFill>
                <a:latin typeface="Montserrat SemiBold"/>
                <a:ea typeface="Montserrat SemiBold"/>
                <a:cs typeface="Montserrat SemiBold"/>
                <a:sym typeface="Montserrat SemiBold"/>
              </a:defRPr>
            </a:lvl1pPr>
            <a:lvl2pPr lvl="1" algn="l">
              <a:lnSpc>
                <a:spcPct val="100000"/>
              </a:lnSpc>
              <a:spcBef>
                <a:spcPts val="0"/>
              </a:spcBef>
              <a:spcAft>
                <a:spcPts val="0"/>
              </a:spcAft>
              <a:buClr>
                <a:srgbClr val="4B3241"/>
              </a:buClr>
              <a:buSzPts val="7200"/>
              <a:buFont typeface="Montserrat SemiBold"/>
              <a:buNone/>
              <a:defRPr sz="3600">
                <a:solidFill>
                  <a:srgbClr val="4B3241"/>
                </a:solidFill>
                <a:latin typeface="Montserrat SemiBold"/>
                <a:ea typeface="Montserrat SemiBold"/>
                <a:cs typeface="Montserrat SemiBold"/>
                <a:sym typeface="Montserrat SemiBold"/>
              </a:defRPr>
            </a:lvl2pPr>
            <a:lvl3pPr lvl="2" algn="l">
              <a:lnSpc>
                <a:spcPct val="100000"/>
              </a:lnSpc>
              <a:spcBef>
                <a:spcPts val="0"/>
              </a:spcBef>
              <a:spcAft>
                <a:spcPts val="0"/>
              </a:spcAft>
              <a:buClr>
                <a:srgbClr val="4B3241"/>
              </a:buClr>
              <a:buSzPts val="7200"/>
              <a:buFont typeface="Montserrat SemiBold"/>
              <a:buNone/>
              <a:defRPr sz="3600">
                <a:solidFill>
                  <a:srgbClr val="4B3241"/>
                </a:solidFill>
                <a:latin typeface="Montserrat SemiBold"/>
                <a:ea typeface="Montserrat SemiBold"/>
                <a:cs typeface="Montserrat SemiBold"/>
                <a:sym typeface="Montserrat SemiBold"/>
              </a:defRPr>
            </a:lvl3pPr>
            <a:lvl4pPr lvl="3" algn="l">
              <a:lnSpc>
                <a:spcPct val="100000"/>
              </a:lnSpc>
              <a:spcBef>
                <a:spcPts val="0"/>
              </a:spcBef>
              <a:spcAft>
                <a:spcPts val="0"/>
              </a:spcAft>
              <a:buClr>
                <a:srgbClr val="4B3241"/>
              </a:buClr>
              <a:buSzPts val="7200"/>
              <a:buFont typeface="Montserrat SemiBold"/>
              <a:buNone/>
              <a:defRPr sz="3600">
                <a:solidFill>
                  <a:srgbClr val="4B3241"/>
                </a:solidFill>
                <a:latin typeface="Montserrat SemiBold"/>
                <a:ea typeface="Montserrat SemiBold"/>
                <a:cs typeface="Montserrat SemiBold"/>
                <a:sym typeface="Montserrat SemiBold"/>
              </a:defRPr>
            </a:lvl4pPr>
            <a:lvl5pPr lvl="4" algn="l">
              <a:lnSpc>
                <a:spcPct val="100000"/>
              </a:lnSpc>
              <a:spcBef>
                <a:spcPts val="0"/>
              </a:spcBef>
              <a:spcAft>
                <a:spcPts val="0"/>
              </a:spcAft>
              <a:buClr>
                <a:srgbClr val="4B3241"/>
              </a:buClr>
              <a:buSzPts val="7200"/>
              <a:buFont typeface="Montserrat SemiBold"/>
              <a:buNone/>
              <a:defRPr sz="3600">
                <a:solidFill>
                  <a:srgbClr val="4B3241"/>
                </a:solidFill>
                <a:latin typeface="Montserrat SemiBold"/>
                <a:ea typeface="Montserrat SemiBold"/>
                <a:cs typeface="Montserrat SemiBold"/>
                <a:sym typeface="Montserrat SemiBold"/>
              </a:defRPr>
            </a:lvl5pPr>
            <a:lvl6pPr lvl="5" algn="l">
              <a:lnSpc>
                <a:spcPct val="100000"/>
              </a:lnSpc>
              <a:spcBef>
                <a:spcPts val="0"/>
              </a:spcBef>
              <a:spcAft>
                <a:spcPts val="0"/>
              </a:spcAft>
              <a:buClr>
                <a:srgbClr val="4B3241"/>
              </a:buClr>
              <a:buSzPts val="7200"/>
              <a:buFont typeface="Montserrat SemiBold"/>
              <a:buNone/>
              <a:defRPr sz="3600">
                <a:solidFill>
                  <a:srgbClr val="4B3241"/>
                </a:solidFill>
                <a:latin typeface="Montserrat SemiBold"/>
                <a:ea typeface="Montserrat SemiBold"/>
                <a:cs typeface="Montserrat SemiBold"/>
                <a:sym typeface="Montserrat SemiBold"/>
              </a:defRPr>
            </a:lvl6pPr>
            <a:lvl7pPr lvl="6" algn="l">
              <a:lnSpc>
                <a:spcPct val="100000"/>
              </a:lnSpc>
              <a:spcBef>
                <a:spcPts val="0"/>
              </a:spcBef>
              <a:spcAft>
                <a:spcPts val="0"/>
              </a:spcAft>
              <a:buClr>
                <a:srgbClr val="4B3241"/>
              </a:buClr>
              <a:buSzPts val="7200"/>
              <a:buFont typeface="Montserrat SemiBold"/>
              <a:buNone/>
              <a:defRPr sz="3600">
                <a:solidFill>
                  <a:srgbClr val="4B3241"/>
                </a:solidFill>
                <a:latin typeface="Montserrat SemiBold"/>
                <a:ea typeface="Montserrat SemiBold"/>
                <a:cs typeface="Montserrat SemiBold"/>
                <a:sym typeface="Montserrat SemiBold"/>
              </a:defRPr>
            </a:lvl7pPr>
            <a:lvl8pPr lvl="7" algn="l">
              <a:lnSpc>
                <a:spcPct val="100000"/>
              </a:lnSpc>
              <a:spcBef>
                <a:spcPts val="0"/>
              </a:spcBef>
              <a:spcAft>
                <a:spcPts val="0"/>
              </a:spcAft>
              <a:buClr>
                <a:srgbClr val="4B3241"/>
              </a:buClr>
              <a:buSzPts val="7200"/>
              <a:buFont typeface="Montserrat SemiBold"/>
              <a:buNone/>
              <a:defRPr sz="3600">
                <a:solidFill>
                  <a:srgbClr val="4B3241"/>
                </a:solidFill>
                <a:latin typeface="Montserrat SemiBold"/>
                <a:ea typeface="Montserrat SemiBold"/>
                <a:cs typeface="Montserrat SemiBold"/>
                <a:sym typeface="Montserrat SemiBold"/>
              </a:defRPr>
            </a:lvl8pPr>
            <a:lvl9pPr lvl="8" algn="l">
              <a:lnSpc>
                <a:spcPct val="100000"/>
              </a:lnSpc>
              <a:spcBef>
                <a:spcPts val="0"/>
              </a:spcBef>
              <a:spcAft>
                <a:spcPts val="0"/>
              </a:spcAft>
              <a:buClr>
                <a:srgbClr val="4B3241"/>
              </a:buClr>
              <a:buSzPts val="7200"/>
              <a:buFont typeface="Montserrat SemiBold"/>
              <a:buNone/>
              <a:defRPr sz="3600">
                <a:solidFill>
                  <a:srgbClr val="4B3241"/>
                </a:solidFill>
                <a:latin typeface="Montserrat SemiBold"/>
                <a:ea typeface="Montserrat SemiBold"/>
                <a:cs typeface="Montserrat SemiBold"/>
                <a:sym typeface="Montserrat SemiBold"/>
              </a:defRPr>
            </a:lvl9pPr>
          </a:lstStyle>
          <a:p/>
        </p:txBody>
      </p:sp>
      <p:sp>
        <p:nvSpPr>
          <p:cNvPr id="40" name="Google Shape;40;p7"/>
          <p:cNvSpPr txBox="1"/>
          <p:nvPr>
            <p:ph idx="1" type="subTitle"/>
          </p:nvPr>
        </p:nvSpPr>
        <p:spPr>
          <a:xfrm>
            <a:off x="474525" y="3969500"/>
            <a:ext cx="3935400" cy="954000"/>
          </a:xfrm>
          <a:prstGeom prst="rect">
            <a:avLst/>
          </a:prstGeom>
          <a:noFill/>
          <a:ln>
            <a:noFill/>
          </a:ln>
        </p:spPr>
        <p:txBody>
          <a:bodyPr anchorCtr="0" anchor="b" bIns="0" lIns="0" spcFirstLastPara="1" rIns="0" wrap="square" tIns="0">
            <a:noAutofit/>
          </a:bodyPr>
          <a:lstStyle>
            <a:lvl1pPr lvl="0" algn="l">
              <a:lnSpc>
                <a:spcPct val="140000"/>
              </a:lnSpc>
              <a:spcBef>
                <a:spcPts val="1000"/>
              </a:spcBef>
              <a:spcAft>
                <a:spcPts val="0"/>
              </a:spcAft>
              <a:buSzPts val="3200"/>
              <a:buNone/>
              <a:defRPr sz="1400">
                <a:solidFill>
                  <a:srgbClr val="4B324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solidFill>
                  <a:srgbClr val="4B3241"/>
                </a:solidFill>
              </a:defRPr>
            </a:lvl2pPr>
            <a:lvl3pPr lvl="2" algn="l">
              <a:lnSpc>
                <a:spcPct val="130000"/>
              </a:lnSpc>
              <a:spcBef>
                <a:spcPts val="1000"/>
              </a:spcBef>
              <a:spcAft>
                <a:spcPts val="0"/>
              </a:spcAft>
              <a:buSzPts val="2800"/>
              <a:buNone/>
              <a:defRPr>
                <a:solidFill>
                  <a:srgbClr val="4B3241"/>
                </a:solidFill>
              </a:defRPr>
            </a:lvl3pPr>
            <a:lvl4pPr lvl="3" algn="l">
              <a:lnSpc>
                <a:spcPct val="130000"/>
              </a:lnSpc>
              <a:spcBef>
                <a:spcPts val="1000"/>
              </a:spcBef>
              <a:spcAft>
                <a:spcPts val="0"/>
              </a:spcAft>
              <a:buSzPts val="2800"/>
              <a:buNone/>
              <a:defRPr>
                <a:solidFill>
                  <a:srgbClr val="4B3241"/>
                </a:solidFill>
              </a:defRPr>
            </a:lvl4pPr>
            <a:lvl5pPr lvl="4" algn="l">
              <a:lnSpc>
                <a:spcPct val="130000"/>
              </a:lnSpc>
              <a:spcBef>
                <a:spcPts val="1000"/>
              </a:spcBef>
              <a:spcAft>
                <a:spcPts val="0"/>
              </a:spcAft>
              <a:buSzPts val="2800"/>
              <a:buNone/>
              <a:defRPr>
                <a:solidFill>
                  <a:srgbClr val="4B3241"/>
                </a:solidFill>
              </a:defRPr>
            </a:lvl5pPr>
            <a:lvl6pPr lvl="5" algn="l">
              <a:lnSpc>
                <a:spcPct val="130000"/>
              </a:lnSpc>
              <a:spcBef>
                <a:spcPts val="1000"/>
              </a:spcBef>
              <a:spcAft>
                <a:spcPts val="0"/>
              </a:spcAft>
              <a:buSzPts val="2800"/>
              <a:buNone/>
              <a:defRPr>
                <a:solidFill>
                  <a:srgbClr val="4B3241"/>
                </a:solidFill>
              </a:defRPr>
            </a:lvl6pPr>
            <a:lvl7pPr lvl="6" algn="l">
              <a:lnSpc>
                <a:spcPct val="130000"/>
              </a:lnSpc>
              <a:spcBef>
                <a:spcPts val="1000"/>
              </a:spcBef>
              <a:spcAft>
                <a:spcPts val="0"/>
              </a:spcAft>
              <a:buSzPts val="2800"/>
              <a:buNone/>
              <a:defRPr>
                <a:solidFill>
                  <a:srgbClr val="4B3241"/>
                </a:solidFill>
              </a:defRPr>
            </a:lvl7pPr>
            <a:lvl8pPr lvl="7" algn="l">
              <a:lnSpc>
                <a:spcPct val="130000"/>
              </a:lnSpc>
              <a:spcBef>
                <a:spcPts val="1000"/>
              </a:spcBef>
              <a:spcAft>
                <a:spcPts val="0"/>
              </a:spcAft>
              <a:buSzPts val="2800"/>
              <a:buNone/>
              <a:defRPr>
                <a:solidFill>
                  <a:srgbClr val="4B3241"/>
                </a:solidFill>
              </a:defRPr>
            </a:lvl8pPr>
            <a:lvl9pPr lvl="8" algn="l">
              <a:lnSpc>
                <a:spcPct val="130000"/>
              </a:lnSpc>
              <a:spcBef>
                <a:spcPts val="1000"/>
              </a:spcBef>
              <a:spcAft>
                <a:spcPts val="1000"/>
              </a:spcAft>
              <a:buSzPts val="2800"/>
              <a:buNone/>
              <a:defRPr>
                <a:solidFill>
                  <a:srgbClr val="4B3241"/>
                </a:solidFill>
              </a:defRPr>
            </a:lvl9pPr>
          </a:lstStyle>
          <a:p/>
        </p:txBody>
      </p:sp>
      <p:pic>
        <p:nvPicPr>
          <p:cNvPr id="41" name="Google Shape;41;p7"/>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42" name="Shape 42"/>
        <p:cNvGrpSpPr/>
        <p:nvPr/>
      </p:nvGrpSpPr>
      <p:grpSpPr>
        <a:xfrm>
          <a:off x="0" y="0"/>
          <a:ext cx="0" cy="0"/>
          <a:chOff x="0" y="0"/>
          <a:chExt cx="0" cy="0"/>
        </a:xfrm>
      </p:grpSpPr>
      <p:sp>
        <p:nvSpPr>
          <p:cNvPr id="43" name="Google Shape;43;p8"/>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22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44" name="Google Shape;44;p8"/>
          <p:cNvSpPr txBox="1"/>
          <p:nvPr>
            <p:ph idx="1" type="subTitle"/>
          </p:nvPr>
        </p:nvSpPr>
        <p:spPr>
          <a:xfrm>
            <a:off x="458975" y="1438150"/>
            <a:ext cx="3128400" cy="453300"/>
          </a:xfrm>
          <a:prstGeom prst="rect">
            <a:avLst/>
          </a:prstGeom>
          <a:solidFill>
            <a:schemeClr val="accent1"/>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45" name="Google Shape;45;p8"/>
          <p:cNvSpPr txBox="1"/>
          <p:nvPr>
            <p:ph idx="2" type="body"/>
          </p:nvPr>
        </p:nvSpPr>
        <p:spPr>
          <a:xfrm>
            <a:off x="458975" y="2070075"/>
            <a:ext cx="3951000" cy="6309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46" name="Google Shape;46;p8"/>
          <p:cNvSpPr txBox="1"/>
          <p:nvPr>
            <p:ph idx="3" type="subTitle"/>
          </p:nvPr>
        </p:nvSpPr>
        <p:spPr>
          <a:xfrm>
            <a:off x="4734000" y="1438150"/>
            <a:ext cx="3128400" cy="453300"/>
          </a:xfrm>
          <a:prstGeom prst="rect">
            <a:avLst/>
          </a:prstGeom>
          <a:solidFill>
            <a:schemeClr val="accent4"/>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47" name="Google Shape;47;p8"/>
          <p:cNvSpPr txBox="1"/>
          <p:nvPr>
            <p:ph idx="4" type="body"/>
          </p:nvPr>
        </p:nvSpPr>
        <p:spPr>
          <a:xfrm>
            <a:off x="4734000" y="2070075"/>
            <a:ext cx="3951000" cy="6309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48" name="Google Shape;48;p8"/>
          <p:cNvSpPr txBox="1"/>
          <p:nvPr>
            <p:ph idx="5" type="subTitle"/>
          </p:nvPr>
        </p:nvSpPr>
        <p:spPr>
          <a:xfrm>
            <a:off x="458975" y="2952375"/>
            <a:ext cx="3128400" cy="453300"/>
          </a:xfrm>
          <a:prstGeom prst="rect">
            <a:avLst/>
          </a:prstGeom>
          <a:solidFill>
            <a:schemeClr val="accent2"/>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49" name="Google Shape;49;p8"/>
          <p:cNvSpPr txBox="1"/>
          <p:nvPr>
            <p:ph idx="6" type="body"/>
          </p:nvPr>
        </p:nvSpPr>
        <p:spPr>
          <a:xfrm>
            <a:off x="458975" y="3584300"/>
            <a:ext cx="3951000" cy="6309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50" name="Google Shape;50;p8"/>
          <p:cNvSpPr txBox="1"/>
          <p:nvPr>
            <p:ph idx="7" type="subTitle"/>
          </p:nvPr>
        </p:nvSpPr>
        <p:spPr>
          <a:xfrm>
            <a:off x="4734000" y="2952375"/>
            <a:ext cx="3128400" cy="453300"/>
          </a:xfrm>
          <a:prstGeom prst="rect">
            <a:avLst/>
          </a:prstGeom>
          <a:solidFill>
            <a:schemeClr val="accent5"/>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a:solidFill>
                  <a:schemeClr val="lt1"/>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51" name="Google Shape;51;p8"/>
          <p:cNvSpPr txBox="1"/>
          <p:nvPr>
            <p:ph idx="8" type="body"/>
          </p:nvPr>
        </p:nvSpPr>
        <p:spPr>
          <a:xfrm>
            <a:off x="4734000" y="3584300"/>
            <a:ext cx="3951000" cy="6309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52" name="Google Shape;52;p8"/>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9"/>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22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55" name="Google Shape;55;p9"/>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6" name="Shape 56"/>
        <p:cNvGrpSpPr/>
        <p:nvPr/>
      </p:nvGrpSpPr>
      <p:grpSpPr>
        <a:xfrm>
          <a:off x="0" y="0"/>
          <a:ext cx="0" cy="0"/>
          <a:chOff x="0" y="0"/>
          <a:chExt cx="0" cy="0"/>
        </a:xfrm>
      </p:grpSpPr>
      <p:sp>
        <p:nvSpPr>
          <p:cNvPr id="57" name="Google Shape;57;p10"/>
          <p:cNvSpPr txBox="1"/>
          <p:nvPr>
            <p:ph idx="1" type="body"/>
          </p:nvPr>
        </p:nvSpPr>
        <p:spPr>
          <a:xfrm>
            <a:off x="468000" y="4626000"/>
            <a:ext cx="3942000" cy="320400"/>
          </a:xfrm>
          <a:prstGeom prst="rect">
            <a:avLst/>
          </a:prstGeom>
          <a:noFill/>
          <a:ln>
            <a:noFill/>
          </a:ln>
        </p:spPr>
        <p:txBody>
          <a:bodyPr anchorCtr="0" anchor="b" bIns="0" lIns="0" spcFirstLastPara="1" rIns="0" wrap="square" tIns="0">
            <a:noAutofit/>
          </a:bodyPr>
          <a:lstStyle>
            <a:lvl1pPr indent="-228600" lvl="0" marL="457200" algn="l">
              <a:lnSpc>
                <a:spcPct val="130000"/>
              </a:lnSpc>
              <a:spcBef>
                <a:spcPts val="0"/>
              </a:spcBef>
              <a:spcAft>
                <a:spcPts val="0"/>
              </a:spcAft>
              <a:buSzPts val="800"/>
              <a:buNone/>
              <a:defRPr sz="800"/>
            </a:lvl1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3.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marR="0" rtl="0" algn="l">
              <a:lnSpc>
                <a:spcPct val="115000"/>
              </a:lnSpc>
              <a:spcBef>
                <a:spcPts val="0"/>
              </a:spcBef>
              <a:spcAft>
                <a:spcPts val="0"/>
              </a:spcAft>
              <a:buClr>
                <a:schemeClr val="dk1"/>
              </a:buClr>
              <a:buSzPts val="2200"/>
              <a:buFont typeface="Montserrat"/>
              <a:buNone/>
              <a:defRPr b="1" i="0" sz="2200" u="none" cap="none" strike="noStrike">
                <a:solidFill>
                  <a:schemeClr val="dk1"/>
                </a:solidFill>
                <a:latin typeface="Montserrat"/>
                <a:ea typeface="Montserrat"/>
                <a:cs typeface="Montserrat"/>
                <a:sym typeface="Montserrat"/>
              </a:defRPr>
            </a:lvl1pPr>
            <a:lvl2pPr lvl="1" marR="0" rtl="0" algn="l">
              <a:lnSpc>
                <a:spcPct val="100000"/>
              </a:lnSpc>
              <a:spcBef>
                <a:spcPts val="0"/>
              </a:spcBef>
              <a:spcAft>
                <a:spcPts val="0"/>
              </a:spcAft>
              <a:buClr>
                <a:schemeClr val="dk1"/>
              </a:buClr>
              <a:buSzPts val="2800"/>
              <a:buFont typeface="Montserrat Medium"/>
              <a:buNone/>
              <a:defRPr b="0" i="0" sz="2800" u="none" cap="none" strike="noStrike">
                <a:solidFill>
                  <a:schemeClr val="dk1"/>
                </a:solidFill>
                <a:latin typeface="Montserrat Medium"/>
                <a:ea typeface="Montserrat Medium"/>
                <a:cs typeface="Montserrat Medium"/>
                <a:sym typeface="Montserrat Medium"/>
              </a:defRPr>
            </a:lvl2pPr>
            <a:lvl3pPr lvl="2" marR="0" rtl="0" algn="l">
              <a:lnSpc>
                <a:spcPct val="100000"/>
              </a:lnSpc>
              <a:spcBef>
                <a:spcPts val="0"/>
              </a:spcBef>
              <a:spcAft>
                <a:spcPts val="0"/>
              </a:spcAft>
              <a:buClr>
                <a:schemeClr val="dk1"/>
              </a:buClr>
              <a:buSzPts val="2800"/>
              <a:buFont typeface="Montserrat Medium"/>
              <a:buNone/>
              <a:defRPr b="0" i="0" sz="2800" u="none" cap="none" strike="noStrike">
                <a:solidFill>
                  <a:schemeClr val="dk1"/>
                </a:solidFill>
                <a:latin typeface="Montserrat Medium"/>
                <a:ea typeface="Montserrat Medium"/>
                <a:cs typeface="Montserrat Medium"/>
                <a:sym typeface="Montserrat Medium"/>
              </a:defRPr>
            </a:lvl3pPr>
            <a:lvl4pPr lvl="3" marR="0" rtl="0" algn="l">
              <a:lnSpc>
                <a:spcPct val="100000"/>
              </a:lnSpc>
              <a:spcBef>
                <a:spcPts val="0"/>
              </a:spcBef>
              <a:spcAft>
                <a:spcPts val="0"/>
              </a:spcAft>
              <a:buClr>
                <a:schemeClr val="dk1"/>
              </a:buClr>
              <a:buSzPts val="2800"/>
              <a:buFont typeface="Montserrat Medium"/>
              <a:buNone/>
              <a:defRPr b="0" i="0" sz="2800" u="none" cap="none" strike="noStrike">
                <a:solidFill>
                  <a:schemeClr val="dk1"/>
                </a:solidFill>
                <a:latin typeface="Montserrat Medium"/>
                <a:ea typeface="Montserrat Medium"/>
                <a:cs typeface="Montserrat Medium"/>
                <a:sym typeface="Montserrat Medium"/>
              </a:defRPr>
            </a:lvl4pPr>
            <a:lvl5pPr lvl="4" marR="0" rtl="0" algn="l">
              <a:lnSpc>
                <a:spcPct val="100000"/>
              </a:lnSpc>
              <a:spcBef>
                <a:spcPts val="0"/>
              </a:spcBef>
              <a:spcAft>
                <a:spcPts val="0"/>
              </a:spcAft>
              <a:buClr>
                <a:schemeClr val="dk1"/>
              </a:buClr>
              <a:buSzPts val="2800"/>
              <a:buFont typeface="Montserrat Medium"/>
              <a:buNone/>
              <a:defRPr b="0" i="0" sz="2800" u="none" cap="none" strike="noStrike">
                <a:solidFill>
                  <a:schemeClr val="dk1"/>
                </a:solidFill>
                <a:latin typeface="Montserrat Medium"/>
                <a:ea typeface="Montserrat Medium"/>
                <a:cs typeface="Montserrat Medium"/>
                <a:sym typeface="Montserrat Medium"/>
              </a:defRPr>
            </a:lvl5pPr>
            <a:lvl6pPr lvl="5" marR="0" rtl="0" algn="l">
              <a:lnSpc>
                <a:spcPct val="100000"/>
              </a:lnSpc>
              <a:spcBef>
                <a:spcPts val="0"/>
              </a:spcBef>
              <a:spcAft>
                <a:spcPts val="0"/>
              </a:spcAft>
              <a:buClr>
                <a:schemeClr val="dk1"/>
              </a:buClr>
              <a:buSzPts val="2800"/>
              <a:buFont typeface="Montserrat Medium"/>
              <a:buNone/>
              <a:defRPr b="0" i="0" sz="2800" u="none" cap="none" strike="noStrike">
                <a:solidFill>
                  <a:schemeClr val="dk1"/>
                </a:solidFill>
                <a:latin typeface="Montserrat Medium"/>
                <a:ea typeface="Montserrat Medium"/>
                <a:cs typeface="Montserrat Medium"/>
                <a:sym typeface="Montserrat Medium"/>
              </a:defRPr>
            </a:lvl6pPr>
            <a:lvl7pPr lvl="6" marR="0" rtl="0" algn="l">
              <a:lnSpc>
                <a:spcPct val="100000"/>
              </a:lnSpc>
              <a:spcBef>
                <a:spcPts val="0"/>
              </a:spcBef>
              <a:spcAft>
                <a:spcPts val="0"/>
              </a:spcAft>
              <a:buClr>
                <a:schemeClr val="dk1"/>
              </a:buClr>
              <a:buSzPts val="2800"/>
              <a:buFont typeface="Montserrat Medium"/>
              <a:buNone/>
              <a:defRPr b="0" i="0" sz="2800" u="none" cap="none" strike="noStrike">
                <a:solidFill>
                  <a:schemeClr val="dk1"/>
                </a:solidFill>
                <a:latin typeface="Montserrat Medium"/>
                <a:ea typeface="Montserrat Medium"/>
                <a:cs typeface="Montserrat Medium"/>
                <a:sym typeface="Montserrat Medium"/>
              </a:defRPr>
            </a:lvl7pPr>
            <a:lvl8pPr lvl="7" marR="0" rtl="0" algn="l">
              <a:lnSpc>
                <a:spcPct val="100000"/>
              </a:lnSpc>
              <a:spcBef>
                <a:spcPts val="0"/>
              </a:spcBef>
              <a:spcAft>
                <a:spcPts val="0"/>
              </a:spcAft>
              <a:buClr>
                <a:schemeClr val="dk1"/>
              </a:buClr>
              <a:buSzPts val="2800"/>
              <a:buFont typeface="Montserrat Medium"/>
              <a:buNone/>
              <a:defRPr b="0" i="0" sz="2800" u="none" cap="none" strike="noStrike">
                <a:solidFill>
                  <a:schemeClr val="dk1"/>
                </a:solidFill>
                <a:latin typeface="Montserrat Medium"/>
                <a:ea typeface="Montserrat Medium"/>
                <a:cs typeface="Montserrat Medium"/>
                <a:sym typeface="Montserrat Medium"/>
              </a:defRPr>
            </a:lvl8pPr>
            <a:lvl9pPr lvl="8" marR="0" rtl="0" algn="l">
              <a:lnSpc>
                <a:spcPct val="100000"/>
              </a:lnSpc>
              <a:spcBef>
                <a:spcPts val="0"/>
              </a:spcBef>
              <a:spcAft>
                <a:spcPts val="0"/>
              </a:spcAft>
              <a:buClr>
                <a:schemeClr val="dk1"/>
              </a:buClr>
              <a:buSzPts val="2800"/>
              <a:buFont typeface="Montserrat Medium"/>
              <a:buNone/>
              <a:defRPr b="0" i="0" sz="2800" u="none" cap="none" strike="noStrike">
                <a:solidFill>
                  <a:schemeClr val="dk1"/>
                </a:solidFill>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lvl1pPr indent="-330200" lvl="0" marL="457200" marR="0" rtl="0" algn="l">
              <a:lnSpc>
                <a:spcPct val="130000"/>
              </a:lnSpc>
              <a:spcBef>
                <a:spcPts val="0"/>
              </a:spcBef>
              <a:spcAft>
                <a:spcPts val="0"/>
              </a:spcAft>
              <a:buClr>
                <a:schemeClr val="dk2"/>
              </a:buClr>
              <a:buSzPts val="1600"/>
              <a:buFont typeface="Montserrat"/>
              <a:buChar char="●"/>
              <a:defRPr b="0" i="0" sz="1600" u="none" cap="none" strike="noStrike">
                <a:solidFill>
                  <a:schemeClr val="dk2"/>
                </a:solidFill>
                <a:latin typeface="Montserrat"/>
                <a:ea typeface="Montserrat"/>
                <a:cs typeface="Montserrat"/>
                <a:sym typeface="Montserrat"/>
              </a:defRPr>
            </a:lvl1pPr>
            <a:lvl2pPr indent="-330200" lvl="1" marL="914400" marR="0" rtl="0" algn="l">
              <a:lnSpc>
                <a:spcPct val="130000"/>
              </a:lnSpc>
              <a:spcBef>
                <a:spcPts val="1000"/>
              </a:spcBef>
              <a:spcAft>
                <a:spcPts val="0"/>
              </a:spcAft>
              <a:buClr>
                <a:schemeClr val="dk2"/>
              </a:buClr>
              <a:buSzPts val="1600"/>
              <a:buFont typeface="Montserrat"/>
              <a:buChar char="–"/>
              <a:defRPr b="0" i="0" sz="1600" u="none" cap="none" strike="noStrike">
                <a:solidFill>
                  <a:schemeClr val="dk2"/>
                </a:solidFill>
                <a:latin typeface="Montserrat"/>
                <a:ea typeface="Montserrat"/>
                <a:cs typeface="Montserrat"/>
                <a:sym typeface="Montserrat"/>
              </a:defRPr>
            </a:lvl2pPr>
            <a:lvl3pPr indent="-317500" lvl="2" marL="1371600" marR="0" rtl="0" algn="l">
              <a:lnSpc>
                <a:spcPct val="130000"/>
              </a:lnSpc>
              <a:spcBef>
                <a:spcPts val="1000"/>
              </a:spcBef>
              <a:spcAft>
                <a:spcPts val="0"/>
              </a:spcAft>
              <a:buClr>
                <a:schemeClr val="dk2"/>
              </a:buClr>
              <a:buSzPts val="1400"/>
              <a:buFont typeface="Montserrat"/>
              <a:buChar char="–"/>
              <a:defRPr b="0" i="0" sz="1400" u="none" cap="none" strike="noStrike">
                <a:solidFill>
                  <a:schemeClr val="dk2"/>
                </a:solidFill>
                <a:latin typeface="Montserrat"/>
                <a:ea typeface="Montserrat"/>
                <a:cs typeface="Montserrat"/>
                <a:sym typeface="Montserrat"/>
              </a:defRPr>
            </a:lvl3pPr>
            <a:lvl4pPr indent="-317500" lvl="3" marL="1828800" marR="0" rtl="0" algn="l">
              <a:lnSpc>
                <a:spcPct val="130000"/>
              </a:lnSpc>
              <a:spcBef>
                <a:spcPts val="800"/>
              </a:spcBef>
              <a:spcAft>
                <a:spcPts val="0"/>
              </a:spcAft>
              <a:buClr>
                <a:schemeClr val="dk2"/>
              </a:buClr>
              <a:buSzPts val="1400"/>
              <a:buFont typeface="Montserrat"/>
              <a:buChar char="–"/>
              <a:defRPr b="0" i="0" sz="1400" u="none" cap="none" strike="noStrike">
                <a:solidFill>
                  <a:schemeClr val="dk2"/>
                </a:solidFill>
                <a:latin typeface="Montserrat"/>
                <a:ea typeface="Montserrat"/>
                <a:cs typeface="Montserrat"/>
                <a:sym typeface="Montserrat"/>
              </a:defRPr>
            </a:lvl4pPr>
            <a:lvl5pPr indent="-304800" lvl="4" marL="2286000" marR="0" rtl="0" algn="l">
              <a:lnSpc>
                <a:spcPct val="130000"/>
              </a:lnSpc>
              <a:spcBef>
                <a:spcPts val="800"/>
              </a:spcBef>
              <a:spcAft>
                <a:spcPts val="0"/>
              </a:spcAft>
              <a:buClr>
                <a:schemeClr val="dk2"/>
              </a:buClr>
              <a:buSzPts val="1200"/>
              <a:buFont typeface="Montserrat"/>
              <a:buChar char="–"/>
              <a:defRPr b="0" i="0" sz="1200" u="none" cap="none" strike="noStrike">
                <a:solidFill>
                  <a:schemeClr val="dk2"/>
                </a:solidFill>
                <a:latin typeface="Montserrat"/>
                <a:ea typeface="Montserrat"/>
                <a:cs typeface="Montserrat"/>
                <a:sym typeface="Montserrat"/>
              </a:defRPr>
            </a:lvl5pPr>
            <a:lvl6pPr indent="-304800" lvl="5" marL="2743200" marR="0" rtl="0" algn="l">
              <a:lnSpc>
                <a:spcPct val="130000"/>
              </a:lnSpc>
              <a:spcBef>
                <a:spcPts val="600"/>
              </a:spcBef>
              <a:spcAft>
                <a:spcPts val="0"/>
              </a:spcAft>
              <a:buClr>
                <a:schemeClr val="dk2"/>
              </a:buClr>
              <a:buSzPts val="1200"/>
              <a:buFont typeface="Montserrat"/>
              <a:buChar char="–"/>
              <a:defRPr b="0" i="0" sz="1200" u="none" cap="none" strike="noStrike">
                <a:solidFill>
                  <a:schemeClr val="dk2"/>
                </a:solidFill>
                <a:latin typeface="Montserrat"/>
                <a:ea typeface="Montserrat"/>
                <a:cs typeface="Montserrat"/>
                <a:sym typeface="Montserrat"/>
              </a:defRPr>
            </a:lvl6pPr>
            <a:lvl7pPr indent="-292100" lvl="6" marL="3200400" marR="0" rtl="0" algn="l">
              <a:lnSpc>
                <a:spcPct val="130000"/>
              </a:lnSpc>
              <a:spcBef>
                <a:spcPts val="600"/>
              </a:spcBef>
              <a:spcAft>
                <a:spcPts val="0"/>
              </a:spcAft>
              <a:buClr>
                <a:schemeClr val="dk2"/>
              </a:buClr>
              <a:buSzPts val="1000"/>
              <a:buFont typeface="Montserrat"/>
              <a:buChar char="–"/>
              <a:defRPr b="0" i="0" sz="1000" u="none" cap="none" strike="noStrike">
                <a:solidFill>
                  <a:schemeClr val="dk2"/>
                </a:solidFill>
                <a:latin typeface="Montserrat"/>
                <a:ea typeface="Montserrat"/>
                <a:cs typeface="Montserrat"/>
                <a:sym typeface="Montserrat"/>
              </a:defRPr>
            </a:lvl7pPr>
            <a:lvl8pPr indent="-292100" lvl="7" marL="3657600" marR="0" rtl="0" algn="l">
              <a:lnSpc>
                <a:spcPct val="130000"/>
              </a:lnSpc>
              <a:spcBef>
                <a:spcPts val="400"/>
              </a:spcBef>
              <a:spcAft>
                <a:spcPts val="0"/>
              </a:spcAft>
              <a:buClr>
                <a:schemeClr val="dk2"/>
              </a:buClr>
              <a:buSzPts val="1000"/>
              <a:buFont typeface="Montserrat"/>
              <a:buChar char="–"/>
              <a:defRPr b="0" i="0" sz="1000" u="none" cap="none" strike="noStrike">
                <a:solidFill>
                  <a:schemeClr val="dk2"/>
                </a:solidFill>
                <a:latin typeface="Montserrat"/>
                <a:ea typeface="Montserrat"/>
                <a:cs typeface="Montserrat"/>
                <a:sym typeface="Montserrat"/>
              </a:defRPr>
            </a:lvl8pPr>
            <a:lvl9pPr indent="-279400" lvl="8" marL="4114800" marR="0" rtl="0" algn="l">
              <a:lnSpc>
                <a:spcPct val="130000"/>
              </a:lnSpc>
              <a:spcBef>
                <a:spcPts val="400"/>
              </a:spcBef>
              <a:spcAft>
                <a:spcPts val="200"/>
              </a:spcAft>
              <a:buClr>
                <a:schemeClr val="dk2"/>
              </a:buClr>
              <a:buSzPts val="800"/>
              <a:buFont typeface="Montserrat"/>
              <a:buChar char="–"/>
              <a:defRPr b="0" i="0" sz="800" u="none" cap="none" strike="noStrike">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1pPr>
            <a:lvl2pPr indent="0" lvl="1"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2pPr>
            <a:lvl3pPr indent="0" lvl="2"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3pPr>
            <a:lvl4pPr indent="0" lvl="3"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4pPr>
            <a:lvl5pPr indent="0" lvl="4"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5pPr>
            <a:lvl6pPr indent="0" lvl="5"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6pPr>
            <a:lvl7pPr indent="0" lvl="6"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7pPr>
            <a:lvl8pPr indent="0" lvl="7"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8pPr>
            <a:lvl9pPr indent="0" lvl="8"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3"/>
          <p:cNvSpPr txBox="1"/>
          <p:nvPr>
            <p:ph idx="4294967295" type="ctrTitle"/>
          </p:nvPr>
        </p:nvSpPr>
        <p:spPr>
          <a:xfrm>
            <a:off x="458975" y="1438150"/>
            <a:ext cx="8226000" cy="18615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3000"/>
              <a:buNone/>
            </a:pPr>
            <a:r>
              <a:rPr lang="en-GB" sz="3000">
                <a:solidFill>
                  <a:srgbClr val="4B3241"/>
                </a:solidFill>
              </a:rPr>
              <a:t>Reading and Composition: Festive Recipe (Sugar Cookies)</a:t>
            </a:r>
            <a:endParaRPr sz="3000">
              <a:solidFill>
                <a:srgbClr val="4B3241"/>
              </a:solidFill>
            </a:endParaRPr>
          </a:p>
          <a:p>
            <a:pPr indent="0" lvl="0" marL="0" rtl="0" algn="l">
              <a:lnSpc>
                <a:spcPct val="115000"/>
              </a:lnSpc>
              <a:spcBef>
                <a:spcPts val="0"/>
              </a:spcBef>
              <a:spcAft>
                <a:spcPts val="0"/>
              </a:spcAft>
              <a:buSzPts val="3000"/>
              <a:buNone/>
            </a:pPr>
            <a:r>
              <a:t/>
            </a:r>
            <a:endParaRPr>
              <a:solidFill>
                <a:srgbClr val="434343"/>
              </a:solidFill>
            </a:endParaRPr>
          </a:p>
        </p:txBody>
      </p:sp>
      <p:sp>
        <p:nvSpPr>
          <p:cNvPr id="75" name="Google Shape;75;p13"/>
          <p:cNvSpPr txBox="1"/>
          <p:nvPr>
            <p:ph idx="4294967295" type="subTitle"/>
          </p:nvPr>
        </p:nvSpPr>
        <p:spPr>
          <a:xfrm>
            <a:off x="458975" y="445025"/>
            <a:ext cx="8226000" cy="792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1800"/>
              <a:buNone/>
            </a:pPr>
            <a:r>
              <a:rPr lang="en-GB" sz="1800">
                <a:solidFill>
                  <a:srgbClr val="4B3241"/>
                </a:solidFill>
              </a:rPr>
              <a:t>Communication and Language: Celebrations and Festivals - Building Understanding</a:t>
            </a:r>
            <a:endParaRPr sz="1800">
              <a:solidFill>
                <a:srgbClr val="4B3241"/>
              </a:solidFill>
            </a:endParaRPr>
          </a:p>
          <a:p>
            <a:pPr indent="0" lvl="0" marL="0" rtl="0" algn="l">
              <a:lnSpc>
                <a:spcPct val="115000"/>
              </a:lnSpc>
              <a:spcBef>
                <a:spcPts val="0"/>
              </a:spcBef>
              <a:spcAft>
                <a:spcPts val="0"/>
              </a:spcAft>
              <a:buSzPts val="1800"/>
              <a:buNone/>
            </a:pPr>
            <a:r>
              <a:t/>
            </a:r>
            <a:endParaRPr>
              <a:solidFill>
                <a:srgbClr val="4B3241"/>
              </a:solidFill>
            </a:endParaRPr>
          </a:p>
        </p:txBody>
      </p:sp>
      <p:sp>
        <p:nvSpPr>
          <p:cNvPr id="76" name="Google Shape;76;p13"/>
          <p:cNvSpPr txBox="1"/>
          <p:nvPr>
            <p:ph idx="4294967295" type="subTitle"/>
          </p:nvPr>
        </p:nvSpPr>
        <p:spPr>
          <a:xfrm>
            <a:off x="381975" y="4173175"/>
            <a:ext cx="3951000" cy="619500"/>
          </a:xfrm>
          <a:prstGeom prst="rect">
            <a:avLst/>
          </a:prstGeom>
          <a:noFill/>
          <a:ln>
            <a:noFill/>
          </a:ln>
        </p:spPr>
        <p:txBody>
          <a:bodyPr anchorCtr="0" anchor="b" bIns="0" lIns="0" spcFirstLastPara="1" rIns="0" wrap="square" tIns="0">
            <a:noAutofit/>
          </a:bodyPr>
          <a:lstStyle/>
          <a:p>
            <a:pPr indent="-330200" lvl="0" marL="457200" rtl="0" algn="l">
              <a:lnSpc>
                <a:spcPct val="130000"/>
              </a:lnSpc>
              <a:spcBef>
                <a:spcPts val="1000"/>
              </a:spcBef>
              <a:spcAft>
                <a:spcPts val="0"/>
              </a:spcAft>
              <a:buSzPts val="1600"/>
              <a:buNone/>
            </a:pPr>
            <a:r>
              <a:rPr b="1" lang="en-GB" sz="1400">
                <a:solidFill>
                  <a:srgbClr val="4B3241"/>
                </a:solidFill>
              </a:rPr>
              <a:t>Rae</a:t>
            </a:r>
            <a:endParaRPr b="1" sz="1400">
              <a:solidFill>
                <a:srgbClr val="4B324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2"/>
          <p:cNvSpPr txBox="1"/>
          <p:nvPr>
            <p:ph type="title"/>
          </p:nvPr>
        </p:nvSpPr>
        <p:spPr>
          <a:xfrm>
            <a:off x="458850" y="444500"/>
            <a:ext cx="8226300" cy="813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600">
                <a:solidFill>
                  <a:schemeClr val="dk2"/>
                </a:solidFill>
              </a:rPr>
              <a:t>Sequence</a:t>
            </a:r>
            <a:endParaRPr sz="2600">
              <a:solidFill>
                <a:schemeClr val="dk2"/>
              </a:solidFill>
            </a:endParaRPr>
          </a:p>
        </p:txBody>
      </p:sp>
      <p:graphicFrame>
        <p:nvGraphicFramePr>
          <p:cNvPr id="149" name="Google Shape;149;p22"/>
          <p:cNvGraphicFramePr/>
          <p:nvPr/>
        </p:nvGraphicFramePr>
        <p:xfrm>
          <a:off x="458788" y="1100125"/>
          <a:ext cx="3000000" cy="3000000"/>
        </p:xfrm>
        <a:graphic>
          <a:graphicData uri="http://schemas.openxmlformats.org/drawingml/2006/table">
            <a:tbl>
              <a:tblPr>
                <a:noFill/>
                <a:tableStyleId>{35C90CC3-A39A-4D5D-BE8E-C0326F500404}</a:tableStyleId>
              </a:tblPr>
              <a:tblGrid>
                <a:gridCol w="1991800"/>
                <a:gridCol w="1991800"/>
                <a:gridCol w="1991800"/>
                <a:gridCol w="1991800"/>
              </a:tblGrid>
              <a:tr h="1580450">
                <a:tc>
                  <a:txBody>
                    <a:bodyPr/>
                    <a:lstStyle/>
                    <a:p>
                      <a:pPr indent="0" lvl="0" marL="0" rtl="0" algn="l">
                        <a:spcBef>
                          <a:spcPts val="0"/>
                        </a:spcBef>
                        <a:spcAft>
                          <a:spcPts val="0"/>
                        </a:spcAft>
                        <a:buNone/>
                      </a:pPr>
                      <a:r>
                        <a:t/>
                      </a:r>
                      <a:endParaRPr/>
                    </a:p>
                  </a:txBody>
                  <a:tcPr marT="91425" marB="91425" marR="91425" marL="91425">
                    <a:lnL cap="flat" cmpd="sng" w="38100">
                      <a:solidFill>
                        <a:srgbClr val="434343"/>
                      </a:solidFill>
                      <a:prstDash val="solid"/>
                      <a:round/>
                      <a:headEnd len="sm" w="sm" type="none"/>
                      <a:tailEnd len="sm" w="sm" type="none"/>
                    </a:lnL>
                    <a:lnR cap="flat" cmpd="sng" w="38100">
                      <a:solidFill>
                        <a:srgbClr val="434343"/>
                      </a:solidFill>
                      <a:prstDash val="solid"/>
                      <a:round/>
                      <a:headEnd len="sm" w="sm" type="none"/>
                      <a:tailEnd len="sm" w="sm" type="none"/>
                    </a:lnR>
                    <a:lnT cap="flat" cmpd="sng" w="38100">
                      <a:solidFill>
                        <a:srgbClr val="434343"/>
                      </a:solidFill>
                      <a:prstDash val="solid"/>
                      <a:round/>
                      <a:headEnd len="sm" w="sm" type="none"/>
                      <a:tailEnd len="sm" w="sm" type="none"/>
                    </a:lnT>
                    <a:lnB cap="flat" cmpd="sng" w="38100">
                      <a:solidFill>
                        <a:srgbClr val="434343"/>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38100">
                      <a:solidFill>
                        <a:srgbClr val="434343"/>
                      </a:solidFill>
                      <a:prstDash val="solid"/>
                      <a:round/>
                      <a:headEnd len="sm" w="sm" type="none"/>
                      <a:tailEnd len="sm" w="sm" type="none"/>
                    </a:lnL>
                    <a:lnR cap="flat" cmpd="sng" w="38100">
                      <a:solidFill>
                        <a:srgbClr val="434343"/>
                      </a:solidFill>
                      <a:prstDash val="solid"/>
                      <a:round/>
                      <a:headEnd len="sm" w="sm" type="none"/>
                      <a:tailEnd len="sm" w="sm" type="none"/>
                    </a:lnR>
                    <a:lnT cap="flat" cmpd="sng" w="38100">
                      <a:solidFill>
                        <a:srgbClr val="434343"/>
                      </a:solidFill>
                      <a:prstDash val="solid"/>
                      <a:round/>
                      <a:headEnd len="sm" w="sm" type="none"/>
                      <a:tailEnd len="sm" w="sm" type="none"/>
                    </a:lnT>
                    <a:lnB cap="flat" cmpd="sng" w="38100">
                      <a:solidFill>
                        <a:srgbClr val="434343"/>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38100">
                      <a:solidFill>
                        <a:srgbClr val="434343"/>
                      </a:solidFill>
                      <a:prstDash val="solid"/>
                      <a:round/>
                      <a:headEnd len="sm" w="sm" type="none"/>
                      <a:tailEnd len="sm" w="sm" type="none"/>
                    </a:lnL>
                    <a:lnR cap="flat" cmpd="sng" w="38100">
                      <a:solidFill>
                        <a:srgbClr val="434343"/>
                      </a:solidFill>
                      <a:prstDash val="solid"/>
                      <a:round/>
                      <a:headEnd len="sm" w="sm" type="none"/>
                      <a:tailEnd len="sm" w="sm" type="none"/>
                    </a:lnR>
                    <a:lnT cap="flat" cmpd="sng" w="38100">
                      <a:solidFill>
                        <a:srgbClr val="434343"/>
                      </a:solidFill>
                      <a:prstDash val="solid"/>
                      <a:round/>
                      <a:headEnd len="sm" w="sm" type="none"/>
                      <a:tailEnd len="sm" w="sm" type="none"/>
                    </a:lnT>
                    <a:lnB cap="flat" cmpd="sng" w="38100">
                      <a:solidFill>
                        <a:srgbClr val="434343"/>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38100">
                      <a:solidFill>
                        <a:srgbClr val="434343"/>
                      </a:solidFill>
                      <a:prstDash val="solid"/>
                      <a:round/>
                      <a:headEnd len="sm" w="sm" type="none"/>
                      <a:tailEnd len="sm" w="sm" type="none"/>
                    </a:lnL>
                    <a:lnR cap="flat" cmpd="sng" w="38100">
                      <a:solidFill>
                        <a:srgbClr val="434343"/>
                      </a:solidFill>
                      <a:prstDash val="solid"/>
                      <a:round/>
                      <a:headEnd len="sm" w="sm" type="none"/>
                      <a:tailEnd len="sm" w="sm" type="none"/>
                    </a:lnR>
                    <a:lnT cap="flat" cmpd="sng" w="38100">
                      <a:solidFill>
                        <a:srgbClr val="434343"/>
                      </a:solidFill>
                      <a:prstDash val="solid"/>
                      <a:round/>
                      <a:headEnd len="sm" w="sm" type="none"/>
                      <a:tailEnd len="sm" w="sm" type="none"/>
                    </a:lnT>
                    <a:lnB cap="flat" cmpd="sng" w="38100">
                      <a:solidFill>
                        <a:srgbClr val="434343"/>
                      </a:solidFill>
                      <a:prstDash val="solid"/>
                      <a:round/>
                      <a:headEnd len="sm" w="sm" type="none"/>
                      <a:tailEnd len="sm" w="sm" type="none"/>
                    </a:lnB>
                  </a:tcPr>
                </a:tc>
              </a:tr>
              <a:tr h="1580450">
                <a:tc>
                  <a:txBody>
                    <a:bodyPr/>
                    <a:lstStyle/>
                    <a:p>
                      <a:pPr indent="0" lvl="0" marL="0" rtl="0" algn="l">
                        <a:spcBef>
                          <a:spcPts val="0"/>
                        </a:spcBef>
                        <a:spcAft>
                          <a:spcPts val="0"/>
                        </a:spcAft>
                        <a:buNone/>
                      </a:pPr>
                      <a:r>
                        <a:t/>
                      </a:r>
                      <a:endParaRPr/>
                    </a:p>
                  </a:txBody>
                  <a:tcPr marT="91425" marB="91425" marR="91425" marL="91425">
                    <a:lnL cap="flat" cmpd="sng" w="38100">
                      <a:solidFill>
                        <a:srgbClr val="434343"/>
                      </a:solidFill>
                      <a:prstDash val="solid"/>
                      <a:round/>
                      <a:headEnd len="sm" w="sm" type="none"/>
                      <a:tailEnd len="sm" w="sm" type="none"/>
                    </a:lnL>
                    <a:lnR cap="flat" cmpd="sng" w="38100">
                      <a:solidFill>
                        <a:srgbClr val="434343"/>
                      </a:solidFill>
                      <a:prstDash val="solid"/>
                      <a:round/>
                      <a:headEnd len="sm" w="sm" type="none"/>
                      <a:tailEnd len="sm" w="sm" type="none"/>
                    </a:lnR>
                    <a:lnT cap="flat" cmpd="sng" w="38100">
                      <a:solidFill>
                        <a:srgbClr val="434343"/>
                      </a:solidFill>
                      <a:prstDash val="solid"/>
                      <a:round/>
                      <a:headEnd len="sm" w="sm" type="none"/>
                      <a:tailEnd len="sm" w="sm" type="none"/>
                    </a:lnT>
                    <a:lnB cap="flat" cmpd="sng" w="38100">
                      <a:solidFill>
                        <a:srgbClr val="434343"/>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38100">
                      <a:solidFill>
                        <a:srgbClr val="434343"/>
                      </a:solidFill>
                      <a:prstDash val="solid"/>
                      <a:round/>
                      <a:headEnd len="sm" w="sm" type="none"/>
                      <a:tailEnd len="sm" w="sm" type="none"/>
                    </a:lnL>
                    <a:lnR cap="flat" cmpd="sng" w="38100">
                      <a:solidFill>
                        <a:srgbClr val="434343"/>
                      </a:solidFill>
                      <a:prstDash val="solid"/>
                      <a:round/>
                      <a:headEnd len="sm" w="sm" type="none"/>
                      <a:tailEnd len="sm" w="sm" type="none"/>
                    </a:lnR>
                    <a:lnT cap="flat" cmpd="sng" w="38100">
                      <a:solidFill>
                        <a:srgbClr val="434343"/>
                      </a:solidFill>
                      <a:prstDash val="solid"/>
                      <a:round/>
                      <a:headEnd len="sm" w="sm" type="none"/>
                      <a:tailEnd len="sm" w="sm" type="none"/>
                    </a:lnT>
                    <a:lnB cap="flat" cmpd="sng" w="38100">
                      <a:solidFill>
                        <a:srgbClr val="434343"/>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38100">
                      <a:solidFill>
                        <a:srgbClr val="434343"/>
                      </a:solidFill>
                      <a:prstDash val="solid"/>
                      <a:round/>
                      <a:headEnd len="sm" w="sm" type="none"/>
                      <a:tailEnd len="sm" w="sm" type="none"/>
                    </a:lnL>
                    <a:lnR cap="flat" cmpd="sng" w="38100">
                      <a:solidFill>
                        <a:srgbClr val="434343"/>
                      </a:solidFill>
                      <a:prstDash val="solid"/>
                      <a:round/>
                      <a:headEnd len="sm" w="sm" type="none"/>
                      <a:tailEnd len="sm" w="sm" type="none"/>
                    </a:lnR>
                    <a:lnT cap="flat" cmpd="sng" w="38100">
                      <a:solidFill>
                        <a:srgbClr val="434343"/>
                      </a:solidFill>
                      <a:prstDash val="solid"/>
                      <a:round/>
                      <a:headEnd len="sm" w="sm" type="none"/>
                      <a:tailEnd len="sm" w="sm" type="none"/>
                    </a:lnT>
                    <a:lnB cap="flat" cmpd="sng" w="38100">
                      <a:solidFill>
                        <a:srgbClr val="434343"/>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38100">
                      <a:solidFill>
                        <a:srgbClr val="434343"/>
                      </a:solidFill>
                      <a:prstDash val="solid"/>
                      <a:round/>
                      <a:headEnd len="sm" w="sm" type="none"/>
                      <a:tailEnd len="sm" w="sm" type="none"/>
                    </a:lnL>
                    <a:lnR cap="flat" cmpd="sng" w="38100">
                      <a:solidFill>
                        <a:srgbClr val="434343"/>
                      </a:solidFill>
                      <a:prstDash val="solid"/>
                      <a:round/>
                      <a:headEnd len="sm" w="sm" type="none"/>
                      <a:tailEnd len="sm" w="sm" type="none"/>
                    </a:lnR>
                    <a:lnT cap="flat" cmpd="sng" w="38100">
                      <a:solidFill>
                        <a:srgbClr val="434343"/>
                      </a:solidFill>
                      <a:prstDash val="solid"/>
                      <a:round/>
                      <a:headEnd len="sm" w="sm" type="none"/>
                      <a:tailEnd len="sm" w="sm" type="none"/>
                    </a:lnT>
                    <a:lnB cap="flat" cmpd="sng" w="38100">
                      <a:solidFill>
                        <a:srgbClr val="434343"/>
                      </a:solidFill>
                      <a:prstDash val="solid"/>
                      <a:round/>
                      <a:headEnd len="sm" w="sm" type="none"/>
                      <a:tailEnd len="sm" w="sm" type="none"/>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3"/>
          <p:cNvSpPr txBox="1"/>
          <p:nvPr>
            <p:ph type="title"/>
          </p:nvPr>
        </p:nvSpPr>
        <p:spPr>
          <a:xfrm>
            <a:off x="458850" y="444500"/>
            <a:ext cx="8226300" cy="813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600">
                <a:solidFill>
                  <a:srgbClr val="000000"/>
                </a:solidFill>
              </a:rPr>
              <a:t>Sequence</a:t>
            </a:r>
            <a:endParaRPr sz="2600">
              <a:solidFill>
                <a:srgbClr val="000000"/>
              </a:solidFill>
            </a:endParaRPr>
          </a:p>
        </p:txBody>
      </p:sp>
      <p:graphicFrame>
        <p:nvGraphicFramePr>
          <p:cNvPr id="155" name="Google Shape;155;p23"/>
          <p:cNvGraphicFramePr/>
          <p:nvPr/>
        </p:nvGraphicFramePr>
        <p:xfrm>
          <a:off x="426463" y="1669900"/>
          <a:ext cx="3000000" cy="3000000"/>
        </p:xfrm>
        <a:graphic>
          <a:graphicData uri="http://schemas.openxmlformats.org/drawingml/2006/table">
            <a:tbl>
              <a:tblPr>
                <a:noFill/>
                <a:tableStyleId>{35C90CC3-A39A-4D5D-BE8E-C0326F500404}</a:tableStyleId>
              </a:tblPr>
              <a:tblGrid>
                <a:gridCol w="1991800"/>
                <a:gridCol w="1991800"/>
                <a:gridCol w="1991800"/>
                <a:gridCol w="1991800"/>
              </a:tblGrid>
              <a:tr h="1964300">
                <a:tc>
                  <a:txBody>
                    <a:bodyPr/>
                    <a:lstStyle/>
                    <a:p>
                      <a:pPr indent="0" lvl="0" marL="0" rtl="0" algn="l">
                        <a:spcBef>
                          <a:spcPts val="0"/>
                        </a:spcBef>
                        <a:spcAft>
                          <a:spcPts val="0"/>
                        </a:spcAft>
                        <a:buNone/>
                      </a:pPr>
                      <a:r>
                        <a:t/>
                      </a:r>
                      <a:endParaRPr/>
                    </a:p>
                  </a:txBody>
                  <a:tcPr marT="91425" marB="91425" marR="91425" marL="91425">
                    <a:lnL cap="flat" cmpd="sng" w="38100">
                      <a:solidFill>
                        <a:srgbClr val="434343"/>
                      </a:solidFill>
                      <a:prstDash val="solid"/>
                      <a:round/>
                      <a:headEnd len="sm" w="sm" type="none"/>
                      <a:tailEnd len="sm" w="sm" type="none"/>
                    </a:lnL>
                    <a:lnR cap="flat" cmpd="sng" w="38100">
                      <a:solidFill>
                        <a:srgbClr val="434343"/>
                      </a:solidFill>
                      <a:prstDash val="solid"/>
                      <a:round/>
                      <a:headEnd len="sm" w="sm" type="none"/>
                      <a:tailEnd len="sm" w="sm" type="none"/>
                    </a:lnR>
                    <a:lnT cap="flat" cmpd="sng" w="38100">
                      <a:solidFill>
                        <a:srgbClr val="434343"/>
                      </a:solidFill>
                      <a:prstDash val="solid"/>
                      <a:round/>
                      <a:headEnd len="sm" w="sm" type="none"/>
                      <a:tailEnd len="sm" w="sm" type="none"/>
                    </a:lnT>
                    <a:lnB cap="flat" cmpd="sng" w="38100">
                      <a:solidFill>
                        <a:srgbClr val="434343"/>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38100">
                      <a:solidFill>
                        <a:srgbClr val="434343"/>
                      </a:solidFill>
                      <a:prstDash val="solid"/>
                      <a:round/>
                      <a:headEnd len="sm" w="sm" type="none"/>
                      <a:tailEnd len="sm" w="sm" type="none"/>
                    </a:lnL>
                    <a:lnR cap="flat" cmpd="sng" w="38100">
                      <a:solidFill>
                        <a:srgbClr val="434343"/>
                      </a:solidFill>
                      <a:prstDash val="solid"/>
                      <a:round/>
                      <a:headEnd len="sm" w="sm" type="none"/>
                      <a:tailEnd len="sm" w="sm" type="none"/>
                    </a:lnR>
                    <a:lnT cap="flat" cmpd="sng" w="38100">
                      <a:solidFill>
                        <a:srgbClr val="434343"/>
                      </a:solidFill>
                      <a:prstDash val="solid"/>
                      <a:round/>
                      <a:headEnd len="sm" w="sm" type="none"/>
                      <a:tailEnd len="sm" w="sm" type="none"/>
                    </a:lnT>
                    <a:lnB cap="flat" cmpd="sng" w="38100">
                      <a:solidFill>
                        <a:srgbClr val="434343"/>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38100">
                      <a:solidFill>
                        <a:srgbClr val="434343"/>
                      </a:solidFill>
                      <a:prstDash val="solid"/>
                      <a:round/>
                      <a:headEnd len="sm" w="sm" type="none"/>
                      <a:tailEnd len="sm" w="sm" type="none"/>
                    </a:lnL>
                    <a:lnR cap="flat" cmpd="sng" w="38100">
                      <a:solidFill>
                        <a:srgbClr val="434343"/>
                      </a:solidFill>
                      <a:prstDash val="solid"/>
                      <a:round/>
                      <a:headEnd len="sm" w="sm" type="none"/>
                      <a:tailEnd len="sm" w="sm" type="none"/>
                    </a:lnR>
                    <a:lnT cap="flat" cmpd="sng" w="38100">
                      <a:solidFill>
                        <a:srgbClr val="434343"/>
                      </a:solidFill>
                      <a:prstDash val="solid"/>
                      <a:round/>
                      <a:headEnd len="sm" w="sm" type="none"/>
                      <a:tailEnd len="sm" w="sm" type="none"/>
                    </a:lnT>
                    <a:lnB cap="flat" cmpd="sng" w="38100">
                      <a:solidFill>
                        <a:srgbClr val="434343"/>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38100">
                      <a:solidFill>
                        <a:srgbClr val="434343"/>
                      </a:solidFill>
                      <a:prstDash val="solid"/>
                      <a:round/>
                      <a:headEnd len="sm" w="sm" type="none"/>
                      <a:tailEnd len="sm" w="sm" type="none"/>
                    </a:lnL>
                    <a:lnR cap="flat" cmpd="sng" w="38100">
                      <a:solidFill>
                        <a:srgbClr val="434343"/>
                      </a:solidFill>
                      <a:prstDash val="solid"/>
                      <a:round/>
                      <a:headEnd len="sm" w="sm" type="none"/>
                      <a:tailEnd len="sm" w="sm" type="none"/>
                    </a:lnR>
                    <a:lnT cap="flat" cmpd="sng" w="38100">
                      <a:solidFill>
                        <a:srgbClr val="434343"/>
                      </a:solidFill>
                      <a:prstDash val="solid"/>
                      <a:round/>
                      <a:headEnd len="sm" w="sm" type="none"/>
                      <a:tailEnd len="sm" w="sm" type="none"/>
                    </a:lnT>
                    <a:lnB cap="flat" cmpd="sng" w="38100">
                      <a:solidFill>
                        <a:srgbClr val="434343"/>
                      </a:solidFill>
                      <a:prstDash val="solid"/>
                      <a:round/>
                      <a:headEnd len="sm" w="sm" type="none"/>
                      <a:tailEnd len="sm" w="sm" type="none"/>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4"/>
          <p:cNvSpPr txBox="1"/>
          <p:nvPr>
            <p:ph type="title"/>
          </p:nvPr>
        </p:nvSpPr>
        <p:spPr>
          <a:xfrm>
            <a:off x="458850" y="444500"/>
            <a:ext cx="8226300" cy="813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600">
                <a:solidFill>
                  <a:srgbClr val="000000"/>
                </a:solidFill>
              </a:rPr>
              <a:t>Sequence</a:t>
            </a:r>
            <a:endParaRPr sz="2600">
              <a:solidFill>
                <a:srgbClr val="000000"/>
              </a:solidFill>
            </a:endParaRPr>
          </a:p>
        </p:txBody>
      </p:sp>
      <p:graphicFrame>
        <p:nvGraphicFramePr>
          <p:cNvPr id="161" name="Google Shape;161;p24"/>
          <p:cNvGraphicFramePr/>
          <p:nvPr/>
        </p:nvGraphicFramePr>
        <p:xfrm>
          <a:off x="458788" y="1100125"/>
          <a:ext cx="3000000" cy="3000000"/>
        </p:xfrm>
        <a:graphic>
          <a:graphicData uri="http://schemas.openxmlformats.org/drawingml/2006/table">
            <a:tbl>
              <a:tblPr>
                <a:noFill/>
                <a:tableStyleId>{35C90CC3-A39A-4D5D-BE8E-C0326F500404}</a:tableStyleId>
              </a:tblPr>
              <a:tblGrid>
                <a:gridCol w="2589825"/>
                <a:gridCol w="2589825"/>
                <a:gridCol w="2589825"/>
              </a:tblGrid>
              <a:tr h="3319475">
                <a:tc>
                  <a:txBody>
                    <a:bodyPr/>
                    <a:lstStyle/>
                    <a:p>
                      <a:pPr indent="0" lvl="0" marL="0" rtl="0" algn="l">
                        <a:spcBef>
                          <a:spcPts val="0"/>
                        </a:spcBef>
                        <a:spcAft>
                          <a:spcPts val="0"/>
                        </a:spcAft>
                        <a:buNone/>
                      </a:pPr>
                      <a:r>
                        <a:t/>
                      </a:r>
                      <a:endParaRPr/>
                    </a:p>
                  </a:txBody>
                  <a:tcPr marT="91425" marB="91425" marR="91425" marL="91425">
                    <a:lnL cap="flat" cmpd="sng" w="38100">
                      <a:solidFill>
                        <a:srgbClr val="434343"/>
                      </a:solidFill>
                      <a:prstDash val="solid"/>
                      <a:round/>
                      <a:headEnd len="sm" w="sm" type="none"/>
                      <a:tailEnd len="sm" w="sm" type="none"/>
                    </a:lnL>
                    <a:lnR cap="flat" cmpd="sng" w="38100">
                      <a:solidFill>
                        <a:srgbClr val="434343"/>
                      </a:solidFill>
                      <a:prstDash val="solid"/>
                      <a:round/>
                      <a:headEnd len="sm" w="sm" type="none"/>
                      <a:tailEnd len="sm" w="sm" type="none"/>
                    </a:lnR>
                    <a:lnT cap="flat" cmpd="sng" w="38100">
                      <a:solidFill>
                        <a:srgbClr val="434343"/>
                      </a:solidFill>
                      <a:prstDash val="solid"/>
                      <a:round/>
                      <a:headEnd len="sm" w="sm" type="none"/>
                      <a:tailEnd len="sm" w="sm" type="none"/>
                    </a:lnT>
                    <a:lnB cap="flat" cmpd="sng" w="38100">
                      <a:solidFill>
                        <a:srgbClr val="434343"/>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38100">
                      <a:solidFill>
                        <a:srgbClr val="434343"/>
                      </a:solidFill>
                      <a:prstDash val="solid"/>
                      <a:round/>
                      <a:headEnd len="sm" w="sm" type="none"/>
                      <a:tailEnd len="sm" w="sm" type="none"/>
                    </a:lnL>
                    <a:lnR cap="flat" cmpd="sng" w="38100">
                      <a:solidFill>
                        <a:srgbClr val="434343"/>
                      </a:solidFill>
                      <a:prstDash val="solid"/>
                      <a:round/>
                      <a:headEnd len="sm" w="sm" type="none"/>
                      <a:tailEnd len="sm" w="sm" type="none"/>
                    </a:lnR>
                    <a:lnT cap="flat" cmpd="sng" w="38100">
                      <a:solidFill>
                        <a:srgbClr val="434343"/>
                      </a:solidFill>
                      <a:prstDash val="solid"/>
                      <a:round/>
                      <a:headEnd len="sm" w="sm" type="none"/>
                      <a:tailEnd len="sm" w="sm" type="none"/>
                    </a:lnT>
                    <a:lnB cap="flat" cmpd="sng" w="38100">
                      <a:solidFill>
                        <a:srgbClr val="434343"/>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91425" marB="91425" marR="91425" marL="91425">
                    <a:lnL cap="flat" cmpd="sng" w="38100">
                      <a:solidFill>
                        <a:srgbClr val="434343"/>
                      </a:solidFill>
                      <a:prstDash val="solid"/>
                      <a:round/>
                      <a:headEnd len="sm" w="sm" type="none"/>
                      <a:tailEnd len="sm" w="sm" type="none"/>
                    </a:lnL>
                    <a:lnR cap="flat" cmpd="sng" w="38100">
                      <a:solidFill>
                        <a:srgbClr val="434343"/>
                      </a:solidFill>
                      <a:prstDash val="solid"/>
                      <a:round/>
                      <a:headEnd len="sm" w="sm" type="none"/>
                      <a:tailEnd len="sm" w="sm" type="none"/>
                    </a:lnR>
                    <a:lnT cap="flat" cmpd="sng" w="38100">
                      <a:solidFill>
                        <a:srgbClr val="434343"/>
                      </a:solidFill>
                      <a:prstDash val="solid"/>
                      <a:round/>
                      <a:headEnd len="sm" w="sm" type="none"/>
                      <a:tailEnd len="sm" w="sm" type="none"/>
                    </a:lnT>
                    <a:lnB cap="flat" cmpd="sng" w="38100">
                      <a:solidFill>
                        <a:srgbClr val="434343"/>
                      </a:solidFill>
                      <a:prstDash val="solid"/>
                      <a:round/>
                      <a:headEnd len="sm" w="sm" type="none"/>
                      <a:tailEnd len="sm" w="sm" type="none"/>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5"/>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2200"/>
              <a:buNone/>
            </a:pPr>
            <a:r>
              <a:rPr lang="en-GB">
                <a:solidFill>
                  <a:schemeClr val="dk2"/>
                </a:solidFill>
              </a:rPr>
              <a:t>Communication and Language</a:t>
            </a:r>
            <a:br>
              <a:rPr lang="en-GB">
                <a:solidFill>
                  <a:schemeClr val="dk2"/>
                </a:solidFill>
              </a:rPr>
            </a:br>
            <a:r>
              <a:rPr b="0" lang="en-GB" sz="1800">
                <a:solidFill>
                  <a:srgbClr val="4B3241"/>
                </a:solidFill>
              </a:rPr>
              <a:t>Celebrations and Festivals</a:t>
            </a:r>
            <a:r>
              <a:rPr b="0" lang="en-GB" sz="1800">
                <a:solidFill>
                  <a:srgbClr val="4B3241"/>
                </a:solidFill>
              </a:rPr>
              <a:t> Unit 4: Lesson 3</a:t>
            </a:r>
            <a:endParaRPr>
              <a:solidFill>
                <a:schemeClr val="dk2"/>
              </a:solidFill>
            </a:endParaRPr>
          </a:p>
        </p:txBody>
      </p:sp>
      <p:sp>
        <p:nvSpPr>
          <p:cNvPr id="167" name="Google Shape;167;p25"/>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800"/>
              <a:buNone/>
            </a:pPr>
            <a:fld id="{00000000-1234-1234-1234-123412341234}" type="slidenum">
              <a:rPr lang="en-GB"/>
              <a:t>‹#›</a:t>
            </a:fld>
            <a:endParaRPr/>
          </a:p>
        </p:txBody>
      </p:sp>
      <p:sp>
        <p:nvSpPr>
          <p:cNvPr id="168" name="Google Shape;168;p25"/>
          <p:cNvSpPr txBox="1"/>
          <p:nvPr>
            <p:ph idx="1" type="body"/>
          </p:nvPr>
        </p:nvSpPr>
        <p:spPr>
          <a:xfrm>
            <a:off x="453200" y="1200325"/>
            <a:ext cx="8231700" cy="4053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1000"/>
              </a:spcAft>
              <a:buClr>
                <a:srgbClr val="000000"/>
              </a:buClr>
              <a:buSzPts val="1600"/>
              <a:buFont typeface="Arial"/>
              <a:buNone/>
            </a:pPr>
            <a:r>
              <a:rPr lang="en-GB"/>
              <a:t>Reading and Composition</a:t>
            </a:r>
            <a:r>
              <a:rPr lang="en-GB"/>
              <a:t>: Festive Recipes </a:t>
            </a:r>
            <a:endParaRPr/>
          </a:p>
        </p:txBody>
      </p:sp>
      <p:sp>
        <p:nvSpPr>
          <p:cNvPr id="169" name="Google Shape;169;p25"/>
          <p:cNvSpPr txBox="1"/>
          <p:nvPr>
            <p:ph idx="2" type="subTitle"/>
          </p:nvPr>
        </p:nvSpPr>
        <p:spPr>
          <a:xfrm>
            <a:off x="458975" y="1501125"/>
            <a:ext cx="2820300" cy="453300"/>
          </a:xfrm>
          <a:prstGeom prst="rect">
            <a:avLst/>
          </a:prstGeom>
          <a:solidFill>
            <a:srgbClr val="D9D9D9"/>
          </a:solidFill>
          <a:ln>
            <a:noFill/>
          </a:ln>
        </p:spPr>
        <p:txBody>
          <a:bodyPr anchorCtr="0" anchor="t" bIns="91425" lIns="91425" spcFirstLastPara="1" rIns="91425" wrap="square" tIns="90000">
            <a:noAutofit/>
          </a:bodyPr>
          <a:lstStyle/>
          <a:p>
            <a:pPr indent="0" lvl="0" marL="0" rtl="0" algn="l">
              <a:lnSpc>
                <a:spcPct val="130000"/>
              </a:lnSpc>
              <a:spcBef>
                <a:spcPts val="0"/>
              </a:spcBef>
              <a:spcAft>
                <a:spcPts val="0"/>
              </a:spcAft>
              <a:buSzPts val="1600"/>
              <a:buNone/>
            </a:pPr>
            <a:r>
              <a:rPr lang="en-GB">
                <a:solidFill>
                  <a:schemeClr val="dk2"/>
                </a:solidFill>
              </a:rPr>
              <a:t>Make it easier</a:t>
            </a:r>
            <a:endParaRPr>
              <a:solidFill>
                <a:schemeClr val="dk2"/>
              </a:solidFill>
            </a:endParaRPr>
          </a:p>
        </p:txBody>
      </p:sp>
      <p:sp>
        <p:nvSpPr>
          <p:cNvPr id="170" name="Google Shape;170;p25"/>
          <p:cNvSpPr txBox="1"/>
          <p:nvPr>
            <p:ph idx="3" type="body"/>
          </p:nvPr>
        </p:nvSpPr>
        <p:spPr>
          <a:xfrm>
            <a:off x="458975" y="2002325"/>
            <a:ext cx="2820300" cy="2790900"/>
          </a:xfrm>
          <a:prstGeom prst="rect">
            <a:avLst/>
          </a:prstGeom>
          <a:noFill/>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p>
            <a:pPr indent="0" lvl="0" marL="0" rtl="0" algn="l">
              <a:lnSpc>
                <a:spcPct val="115000"/>
              </a:lnSpc>
              <a:spcBef>
                <a:spcPts val="0"/>
              </a:spcBef>
              <a:spcAft>
                <a:spcPts val="0"/>
              </a:spcAft>
              <a:buSzPts val="1200"/>
              <a:buNone/>
            </a:pPr>
            <a:r>
              <a:rPr lang="en-GB" sz="1400"/>
              <a:t>Repetition, repetition, repetition. Drama! Use big, dramatic pauses and silences to build anticipation in play.</a:t>
            </a:r>
            <a:endParaRPr sz="1400"/>
          </a:p>
          <a:p>
            <a:pPr indent="0" lvl="0" marL="0" rtl="0" algn="l">
              <a:lnSpc>
                <a:spcPct val="115000"/>
              </a:lnSpc>
              <a:spcBef>
                <a:spcPts val="1000"/>
              </a:spcBef>
              <a:spcAft>
                <a:spcPts val="0"/>
              </a:spcAft>
              <a:buSzPts val="1200"/>
              <a:buNone/>
            </a:pPr>
            <a:r>
              <a:rPr lang="en-GB" sz="1400"/>
              <a:t>Make options from two when asking a question, rather than offering the whole selection. </a:t>
            </a:r>
            <a:endParaRPr sz="1400"/>
          </a:p>
          <a:p>
            <a:pPr indent="0" lvl="0" marL="0" rtl="0" algn="l">
              <a:lnSpc>
                <a:spcPct val="115000"/>
              </a:lnSpc>
              <a:spcBef>
                <a:spcPts val="1000"/>
              </a:spcBef>
              <a:spcAft>
                <a:spcPts val="1000"/>
              </a:spcAft>
              <a:buSzPts val="1200"/>
              <a:buNone/>
            </a:pPr>
            <a:r>
              <a:rPr lang="en-GB" sz="1400"/>
              <a:t>Always show the action first. </a:t>
            </a:r>
            <a:endParaRPr sz="1400"/>
          </a:p>
        </p:txBody>
      </p:sp>
      <p:sp>
        <p:nvSpPr>
          <p:cNvPr id="171" name="Google Shape;171;p25"/>
          <p:cNvSpPr txBox="1"/>
          <p:nvPr>
            <p:ph idx="4" type="subTitle"/>
          </p:nvPr>
        </p:nvSpPr>
        <p:spPr>
          <a:xfrm>
            <a:off x="3355500" y="1501125"/>
            <a:ext cx="2695200" cy="453300"/>
          </a:xfrm>
          <a:prstGeom prst="rect">
            <a:avLst/>
          </a:prstGeom>
          <a:solidFill>
            <a:srgbClr val="D9D9D9"/>
          </a:solidFill>
          <a:ln>
            <a:noFill/>
          </a:ln>
        </p:spPr>
        <p:txBody>
          <a:bodyPr anchorCtr="0" anchor="t" bIns="91425" lIns="91425" spcFirstLastPara="1" rIns="91425" wrap="square" tIns="90000">
            <a:noAutofit/>
          </a:bodyPr>
          <a:lstStyle/>
          <a:p>
            <a:pPr indent="0" lvl="0" marL="0" rtl="0" algn="l">
              <a:lnSpc>
                <a:spcPct val="130000"/>
              </a:lnSpc>
              <a:spcBef>
                <a:spcPts val="0"/>
              </a:spcBef>
              <a:spcAft>
                <a:spcPts val="0"/>
              </a:spcAft>
              <a:buSzPts val="1600"/>
              <a:buNone/>
            </a:pPr>
            <a:r>
              <a:rPr lang="en-GB">
                <a:solidFill>
                  <a:schemeClr val="dk2"/>
                </a:solidFill>
              </a:rPr>
              <a:t>Make it harder</a:t>
            </a:r>
            <a:endParaRPr>
              <a:solidFill>
                <a:schemeClr val="dk2"/>
              </a:solidFill>
            </a:endParaRPr>
          </a:p>
        </p:txBody>
      </p:sp>
      <p:sp>
        <p:nvSpPr>
          <p:cNvPr id="172" name="Google Shape;172;p25"/>
          <p:cNvSpPr txBox="1"/>
          <p:nvPr>
            <p:ph idx="6" type="subTitle"/>
          </p:nvPr>
        </p:nvSpPr>
        <p:spPr>
          <a:xfrm>
            <a:off x="6099625" y="1501125"/>
            <a:ext cx="2585400" cy="453300"/>
          </a:xfrm>
          <a:prstGeom prst="rect">
            <a:avLst/>
          </a:prstGeom>
          <a:solidFill>
            <a:srgbClr val="D9D9D9"/>
          </a:solidFill>
          <a:ln>
            <a:noFill/>
          </a:ln>
        </p:spPr>
        <p:txBody>
          <a:bodyPr anchorCtr="0" anchor="t" bIns="91425" lIns="91425" spcFirstLastPara="1" rIns="91425" wrap="square" tIns="90000">
            <a:noAutofit/>
          </a:bodyPr>
          <a:lstStyle/>
          <a:p>
            <a:pPr indent="0" lvl="0" marL="0" rtl="0" algn="l">
              <a:lnSpc>
                <a:spcPct val="130000"/>
              </a:lnSpc>
              <a:spcBef>
                <a:spcPts val="0"/>
              </a:spcBef>
              <a:spcAft>
                <a:spcPts val="0"/>
              </a:spcAft>
              <a:buSzPts val="1600"/>
              <a:buNone/>
            </a:pPr>
            <a:r>
              <a:rPr lang="en-GB">
                <a:solidFill>
                  <a:schemeClr val="dk2"/>
                </a:solidFill>
              </a:rPr>
              <a:t>More ideas</a:t>
            </a:r>
            <a:endParaRPr>
              <a:solidFill>
                <a:schemeClr val="dk2"/>
              </a:solidFill>
            </a:endParaRPr>
          </a:p>
        </p:txBody>
      </p:sp>
      <p:sp>
        <p:nvSpPr>
          <p:cNvPr id="173" name="Google Shape;173;p25"/>
          <p:cNvSpPr txBox="1"/>
          <p:nvPr>
            <p:ph idx="7" type="body"/>
          </p:nvPr>
        </p:nvSpPr>
        <p:spPr>
          <a:xfrm>
            <a:off x="6099625" y="2002325"/>
            <a:ext cx="2585400" cy="2790900"/>
          </a:xfrm>
          <a:prstGeom prst="rect">
            <a:avLst/>
          </a:prstGeom>
          <a:noFill/>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p>
            <a:pPr indent="0" lvl="0" marL="0" rtl="0" algn="l">
              <a:spcBef>
                <a:spcPts val="0"/>
              </a:spcBef>
              <a:spcAft>
                <a:spcPts val="1000"/>
              </a:spcAft>
              <a:buSzPts val="1200"/>
              <a:buNone/>
            </a:pPr>
            <a:r>
              <a:rPr lang="en-GB" sz="1400"/>
              <a:t>Apply this method to other recipes or sequences, such as planting seedlings or washing the car. Learn more about different foods shared at festivals in other cultures of the UK, such as traditional foods of Eid, Hanukkah, Holi or Wesak. </a:t>
            </a:r>
            <a:endParaRPr sz="1400"/>
          </a:p>
        </p:txBody>
      </p:sp>
      <p:sp>
        <p:nvSpPr>
          <p:cNvPr id="174" name="Google Shape;174;p25"/>
          <p:cNvSpPr txBox="1"/>
          <p:nvPr>
            <p:ph idx="5" type="body"/>
          </p:nvPr>
        </p:nvSpPr>
        <p:spPr>
          <a:xfrm>
            <a:off x="3355500" y="2002325"/>
            <a:ext cx="2695200" cy="2790900"/>
          </a:xfrm>
          <a:prstGeom prst="rect">
            <a:avLst/>
          </a:prstGeom>
          <a:noFill/>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p>
            <a:pPr indent="0" lvl="0" marL="0" rtl="0" algn="l">
              <a:spcBef>
                <a:spcPts val="0"/>
              </a:spcBef>
              <a:spcAft>
                <a:spcPts val="0"/>
              </a:spcAft>
              <a:buSzPts val="1200"/>
              <a:buNone/>
            </a:pPr>
            <a:r>
              <a:rPr lang="en-GB" sz="1400"/>
              <a:t>Keep the questions open ended so that the child has to answer without support. </a:t>
            </a:r>
            <a:endParaRPr sz="1400"/>
          </a:p>
          <a:p>
            <a:pPr indent="0" lvl="0" marL="0" rtl="0" algn="l">
              <a:spcBef>
                <a:spcPts val="1000"/>
              </a:spcBef>
              <a:spcAft>
                <a:spcPts val="0"/>
              </a:spcAft>
              <a:buSzPts val="1200"/>
              <a:buNone/>
            </a:pPr>
            <a:r>
              <a:rPr lang="en-GB" sz="1400"/>
              <a:t>Add in a ‘why’ question.</a:t>
            </a:r>
            <a:endParaRPr sz="1400"/>
          </a:p>
          <a:p>
            <a:pPr indent="0" lvl="0" marL="0" rtl="0" algn="l">
              <a:spcBef>
                <a:spcPts val="1000"/>
              </a:spcBef>
              <a:spcAft>
                <a:spcPts val="1000"/>
              </a:spcAft>
              <a:buSzPts val="1200"/>
              <a:buNone/>
            </a:pPr>
            <a:r>
              <a:rPr lang="en-GB" sz="1400"/>
              <a:t>Encourage child to verbalise as well as using symbols or pictures. Offer a range of options for all choices. Encourage independence.</a:t>
            </a:r>
            <a:endParaRPr sz="1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4"/>
          <p:cNvSpPr txBox="1"/>
          <p:nvPr>
            <p:ph idx="1" type="body"/>
          </p:nvPr>
        </p:nvSpPr>
        <p:spPr>
          <a:xfrm>
            <a:off x="459000" y="1259525"/>
            <a:ext cx="8226000" cy="29811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0"/>
              </a:spcAft>
              <a:buSzPts val="1600"/>
              <a:buNone/>
            </a:pPr>
            <a:r>
              <a:rPr lang="en-GB" sz="2100"/>
              <a:t>This resource pack will guide you in encouraging a child to read a recipe (from a sequence of real objects and or symbols/pictures). It will also guide how to encourage the actions of the recipe with single and two-word prompts.</a:t>
            </a:r>
            <a:endParaRPr sz="2100"/>
          </a:p>
          <a:p>
            <a:pPr indent="0" lvl="0" marL="0" rtl="0" algn="l">
              <a:lnSpc>
                <a:spcPct val="130000"/>
              </a:lnSpc>
              <a:spcBef>
                <a:spcPts val="0"/>
              </a:spcBef>
              <a:spcAft>
                <a:spcPts val="0"/>
              </a:spcAft>
              <a:buSzPts val="1600"/>
              <a:buNone/>
            </a:pPr>
            <a:r>
              <a:rPr lang="en-GB" sz="2100"/>
              <a:t>At the end, the child is encouraged to recall the sequence and ‘compose’ or ‘rewrite’ the recipe. This lesson incorporates key writing, reading and composition skills.</a:t>
            </a:r>
            <a:endParaRPr sz="2100"/>
          </a:p>
          <a:p>
            <a:pPr indent="0" lvl="0" marL="25400" marR="25400" rtl="0" algn="l">
              <a:lnSpc>
                <a:spcPct val="115000"/>
              </a:lnSpc>
              <a:spcBef>
                <a:spcPts val="0"/>
              </a:spcBef>
              <a:spcAft>
                <a:spcPts val="0"/>
              </a:spcAft>
              <a:buNone/>
            </a:pPr>
            <a:r>
              <a:t/>
            </a:r>
            <a:endParaRPr sz="2700">
              <a:solidFill>
                <a:srgbClr val="000000"/>
              </a:solidFill>
              <a:highlight>
                <a:srgbClr val="FFFFFF"/>
              </a:highlight>
              <a:latin typeface="Arial"/>
              <a:ea typeface="Arial"/>
              <a:cs typeface="Arial"/>
              <a:sym typeface="Arial"/>
            </a:endParaRPr>
          </a:p>
          <a:p>
            <a:pPr indent="0" lvl="0" marL="0" rtl="0" algn="l">
              <a:lnSpc>
                <a:spcPct val="130000"/>
              </a:lnSpc>
              <a:spcBef>
                <a:spcPts val="0"/>
              </a:spcBef>
              <a:spcAft>
                <a:spcPts val="0"/>
              </a:spcAft>
              <a:buSzPts val="1600"/>
              <a:buNone/>
            </a:pPr>
            <a:r>
              <a:t/>
            </a:r>
            <a:endParaRPr sz="2100"/>
          </a:p>
          <a:p>
            <a:pPr indent="0" lvl="0" marL="0" rtl="0" algn="l">
              <a:lnSpc>
                <a:spcPct val="130000"/>
              </a:lnSpc>
              <a:spcBef>
                <a:spcPts val="0"/>
              </a:spcBef>
              <a:spcAft>
                <a:spcPts val="0"/>
              </a:spcAft>
              <a:buSzPts val="1600"/>
              <a:buNone/>
            </a:pPr>
            <a:r>
              <a:t/>
            </a:r>
            <a:endParaRPr sz="2100"/>
          </a:p>
        </p:txBody>
      </p:sp>
      <p:sp>
        <p:nvSpPr>
          <p:cNvPr id="82" name="Google Shape;82;p14"/>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2200"/>
              <a:buNone/>
            </a:pPr>
            <a:r>
              <a:rPr lang="en-GB" sz="2600">
                <a:solidFill>
                  <a:srgbClr val="000000"/>
                </a:solidFill>
              </a:rPr>
              <a:t>Introduction</a:t>
            </a:r>
            <a:endParaRPr sz="26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ph type="title"/>
          </p:nvPr>
        </p:nvSpPr>
        <p:spPr>
          <a:xfrm>
            <a:off x="458975" y="446400"/>
            <a:ext cx="3951000" cy="813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2200"/>
              <a:buNone/>
            </a:pPr>
            <a:r>
              <a:rPr lang="en-GB">
                <a:solidFill>
                  <a:schemeClr val="dk2"/>
                </a:solidFill>
              </a:rPr>
              <a:t>For this lesson you will need </a:t>
            </a:r>
            <a:endParaRPr>
              <a:solidFill>
                <a:schemeClr val="dk2"/>
              </a:solidFill>
            </a:endParaRPr>
          </a:p>
        </p:txBody>
      </p:sp>
      <p:sp>
        <p:nvSpPr>
          <p:cNvPr id="88" name="Google Shape;88;p15"/>
          <p:cNvSpPr txBox="1"/>
          <p:nvPr>
            <p:ph idx="1" type="body"/>
          </p:nvPr>
        </p:nvSpPr>
        <p:spPr>
          <a:xfrm>
            <a:off x="488675" y="1260000"/>
            <a:ext cx="4563300" cy="3189600"/>
          </a:xfrm>
          <a:prstGeom prst="rect">
            <a:avLst/>
          </a:prstGeom>
          <a:noFill/>
          <a:ln>
            <a:noFill/>
          </a:ln>
        </p:spPr>
        <p:txBody>
          <a:bodyPr anchorCtr="0" anchor="t" bIns="0" lIns="0" spcFirstLastPara="1" rIns="0" wrap="square" tIns="0">
            <a:noAutofit/>
          </a:bodyPr>
          <a:lstStyle/>
          <a:p>
            <a:pPr indent="-330200" lvl="0" marL="457200" rtl="0" algn="l">
              <a:lnSpc>
                <a:spcPct val="130000"/>
              </a:lnSpc>
              <a:spcBef>
                <a:spcPts val="1000"/>
              </a:spcBef>
              <a:spcAft>
                <a:spcPts val="0"/>
              </a:spcAft>
              <a:buSzPts val="1600"/>
              <a:buChar char="●"/>
            </a:pPr>
            <a:r>
              <a:rPr lang="en-GB"/>
              <a:t>Recommended, but not required:</a:t>
            </a:r>
            <a:endParaRPr/>
          </a:p>
          <a:p>
            <a:pPr indent="-330200" lvl="1" marL="914400" rtl="0" algn="l">
              <a:lnSpc>
                <a:spcPct val="130000"/>
              </a:lnSpc>
              <a:spcBef>
                <a:spcPts val="0"/>
              </a:spcBef>
              <a:spcAft>
                <a:spcPts val="0"/>
              </a:spcAft>
              <a:buSzPts val="1600"/>
              <a:buChar char="○"/>
            </a:pPr>
            <a:r>
              <a:rPr lang="en-GB"/>
              <a:t>Relevant symbols &amp; signs</a:t>
            </a:r>
            <a:endParaRPr/>
          </a:p>
          <a:p>
            <a:pPr indent="-330200" lvl="1" marL="914400" rtl="0" algn="l">
              <a:lnSpc>
                <a:spcPct val="130000"/>
              </a:lnSpc>
              <a:spcBef>
                <a:spcPts val="0"/>
              </a:spcBef>
              <a:spcAft>
                <a:spcPts val="0"/>
              </a:spcAft>
              <a:buSzPts val="1600"/>
              <a:buChar char="○"/>
            </a:pPr>
            <a:r>
              <a:rPr lang="en-GB"/>
              <a:t>Ingredients for the recipe</a:t>
            </a:r>
            <a:endParaRPr/>
          </a:p>
          <a:p>
            <a:pPr indent="-330200" lvl="1" marL="914400" rtl="0" algn="l">
              <a:lnSpc>
                <a:spcPct val="130000"/>
              </a:lnSpc>
              <a:spcBef>
                <a:spcPts val="0"/>
              </a:spcBef>
              <a:spcAft>
                <a:spcPts val="0"/>
              </a:spcAft>
              <a:buSzPts val="1600"/>
              <a:buChar char="○"/>
            </a:pPr>
            <a:r>
              <a:rPr lang="en-GB"/>
              <a:t>Festive decorations for the cookies </a:t>
            </a:r>
            <a:endParaRPr/>
          </a:p>
          <a:p>
            <a:pPr indent="0" lvl="0" marL="0" rtl="0" algn="l">
              <a:lnSpc>
                <a:spcPct val="130000"/>
              </a:lnSpc>
              <a:spcBef>
                <a:spcPts val="0"/>
              </a:spcBef>
              <a:spcAft>
                <a:spcPts val="0"/>
              </a:spcAft>
              <a:buNone/>
            </a:pPr>
            <a:r>
              <a:t/>
            </a:r>
            <a:endParaRPr/>
          </a:p>
          <a:p>
            <a:pPr indent="0" lvl="0" marL="0" rtl="0" algn="l">
              <a:lnSpc>
                <a:spcPct val="130000"/>
              </a:lnSpc>
              <a:spcBef>
                <a:spcPts val="0"/>
              </a:spcBef>
              <a:spcAft>
                <a:spcPts val="0"/>
              </a:spcAft>
              <a:buNone/>
            </a:pPr>
            <a:r>
              <a:t/>
            </a:r>
            <a:endParaRPr/>
          </a:p>
          <a:p>
            <a:pPr indent="0" lvl="0" marL="0" rtl="0" algn="l">
              <a:lnSpc>
                <a:spcPct val="130000"/>
              </a:lnSpc>
              <a:spcBef>
                <a:spcPts val="1000"/>
              </a:spcBef>
              <a:spcAft>
                <a:spcPts val="1000"/>
              </a:spcAft>
              <a:buSzPts val="1600"/>
              <a:buNone/>
            </a:pPr>
            <a:r>
              <a:t/>
            </a:r>
            <a:endParaRPr/>
          </a:p>
        </p:txBody>
      </p:sp>
      <p:sp>
        <p:nvSpPr>
          <p:cNvPr id="89" name="Google Shape;89;p15"/>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rgbClr val="000000"/>
              </a:buClr>
              <a:buSzPts val="800"/>
              <a:buFont typeface="Arial"/>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6"/>
          <p:cNvSpPr txBox="1"/>
          <p:nvPr>
            <p:ph type="title"/>
          </p:nvPr>
        </p:nvSpPr>
        <p:spPr>
          <a:xfrm>
            <a:off x="458975" y="446400"/>
            <a:ext cx="3951000" cy="813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2200"/>
              <a:buNone/>
            </a:pPr>
            <a:r>
              <a:rPr lang="en-GB">
                <a:solidFill>
                  <a:schemeClr val="dk2"/>
                </a:solidFill>
              </a:rPr>
              <a:t>Getting ready </a:t>
            </a:r>
            <a:endParaRPr>
              <a:solidFill>
                <a:schemeClr val="dk2"/>
              </a:solidFill>
            </a:endParaRPr>
          </a:p>
        </p:txBody>
      </p:sp>
      <p:sp>
        <p:nvSpPr>
          <p:cNvPr id="95" name="Google Shape;95;p16"/>
          <p:cNvSpPr txBox="1"/>
          <p:nvPr>
            <p:ph idx="1" type="body"/>
          </p:nvPr>
        </p:nvSpPr>
        <p:spPr>
          <a:xfrm>
            <a:off x="458975" y="1100150"/>
            <a:ext cx="6471000" cy="3189600"/>
          </a:xfrm>
          <a:prstGeom prst="rect">
            <a:avLst/>
          </a:prstGeom>
          <a:noFill/>
          <a:ln>
            <a:noFill/>
          </a:ln>
        </p:spPr>
        <p:txBody>
          <a:bodyPr anchorCtr="0" anchor="t" bIns="0" lIns="0" spcFirstLastPara="1" rIns="0" wrap="square" tIns="0">
            <a:noAutofit/>
          </a:bodyPr>
          <a:lstStyle/>
          <a:p>
            <a:pPr indent="-330200" lvl="0" marL="457200" rtl="0" algn="l">
              <a:lnSpc>
                <a:spcPct val="130000"/>
              </a:lnSpc>
              <a:spcBef>
                <a:spcPts val="1000"/>
              </a:spcBef>
              <a:spcAft>
                <a:spcPts val="0"/>
              </a:spcAft>
              <a:buSzPts val="1600"/>
              <a:buChar char="●"/>
            </a:pPr>
            <a:r>
              <a:rPr lang="en-GB"/>
              <a:t>Reduce distractions within the room (turn off anything that creates light or sound)</a:t>
            </a:r>
            <a:endParaRPr/>
          </a:p>
          <a:p>
            <a:pPr indent="-330200" lvl="0" marL="457200" rtl="0" algn="l">
              <a:lnSpc>
                <a:spcPct val="130000"/>
              </a:lnSpc>
              <a:spcBef>
                <a:spcPts val="0"/>
              </a:spcBef>
              <a:spcAft>
                <a:spcPts val="0"/>
              </a:spcAft>
              <a:buSzPts val="1600"/>
              <a:buChar char="●"/>
            </a:pPr>
            <a:r>
              <a:rPr lang="en-GB"/>
              <a:t>Prepare your child to be ‘ready for learning’ - this may require a run around outside first, a snack, or an opportunity to re-position and settle into a comfy chair </a:t>
            </a:r>
            <a:endParaRPr/>
          </a:p>
          <a:p>
            <a:pPr indent="-330200" lvl="0" marL="457200" rtl="0" algn="l">
              <a:lnSpc>
                <a:spcPct val="130000"/>
              </a:lnSpc>
              <a:spcBef>
                <a:spcPts val="0"/>
              </a:spcBef>
              <a:spcAft>
                <a:spcPts val="0"/>
              </a:spcAft>
              <a:buSzPts val="1600"/>
              <a:buChar char="●"/>
            </a:pPr>
            <a:r>
              <a:rPr lang="en-GB"/>
              <a:t>Create interest by sharing and exploring props / resources </a:t>
            </a:r>
            <a:endParaRPr/>
          </a:p>
          <a:p>
            <a:pPr indent="-330200" lvl="0" marL="457200" rtl="0" algn="l">
              <a:lnSpc>
                <a:spcPct val="130000"/>
              </a:lnSpc>
              <a:spcBef>
                <a:spcPts val="0"/>
              </a:spcBef>
              <a:spcAft>
                <a:spcPts val="0"/>
              </a:spcAft>
              <a:buSzPts val="1600"/>
              <a:buChar char="●"/>
            </a:pPr>
            <a:r>
              <a:rPr lang="en-GB"/>
              <a:t>Show them you’re excited for the lesson! Build curiosity and anticipation! </a:t>
            </a:r>
            <a:endParaRPr/>
          </a:p>
          <a:p>
            <a:pPr indent="0" lvl="0" marL="0" rtl="0" algn="l">
              <a:lnSpc>
                <a:spcPct val="130000"/>
              </a:lnSpc>
              <a:spcBef>
                <a:spcPts val="1000"/>
              </a:spcBef>
              <a:spcAft>
                <a:spcPts val="0"/>
              </a:spcAft>
              <a:buSzPts val="1600"/>
              <a:buNone/>
            </a:pPr>
            <a:r>
              <a:t/>
            </a:r>
            <a:endParaRPr sz="1200"/>
          </a:p>
          <a:p>
            <a:pPr indent="0" lvl="0" marL="0" rtl="0" algn="l">
              <a:lnSpc>
                <a:spcPct val="130000"/>
              </a:lnSpc>
              <a:spcBef>
                <a:spcPts val="1000"/>
              </a:spcBef>
              <a:spcAft>
                <a:spcPts val="0"/>
              </a:spcAft>
              <a:buSzPts val="1600"/>
              <a:buNone/>
            </a:pPr>
            <a:r>
              <a:t/>
            </a:r>
            <a:endParaRPr/>
          </a:p>
          <a:p>
            <a:pPr indent="0" lvl="0" marL="0" rtl="0" algn="l">
              <a:lnSpc>
                <a:spcPct val="130000"/>
              </a:lnSpc>
              <a:spcBef>
                <a:spcPts val="1000"/>
              </a:spcBef>
              <a:spcAft>
                <a:spcPts val="1000"/>
              </a:spcAft>
              <a:buSzPts val="1600"/>
              <a:buNone/>
            </a:pPr>
            <a:r>
              <a:t/>
            </a:r>
            <a:endParaRPr/>
          </a:p>
        </p:txBody>
      </p:sp>
      <p:sp>
        <p:nvSpPr>
          <p:cNvPr id="96" name="Google Shape;96;p16"/>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Clr>
                <a:srgbClr val="000000"/>
              </a:buClr>
              <a:buSzPts val="800"/>
              <a:buFont typeface="Arial"/>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7"/>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rgbClr val="00A099"/>
              </a:solidFill>
              <a:latin typeface="Montserrat Medium"/>
              <a:ea typeface="Montserrat Medium"/>
              <a:cs typeface="Montserrat Medium"/>
              <a:sym typeface="Montserrat Medium"/>
            </a:endParaRPr>
          </a:p>
        </p:txBody>
      </p:sp>
      <p:sp>
        <p:nvSpPr>
          <p:cNvPr id="102" name="Google Shape;102;p17"/>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800"/>
              <a:buNone/>
            </a:pPr>
            <a:fld id="{00000000-1234-1234-1234-123412341234}" type="slidenum">
              <a:rPr lang="en-GB"/>
              <a:t>‹#›</a:t>
            </a:fld>
            <a:endParaRPr/>
          </a:p>
        </p:txBody>
      </p:sp>
      <p:sp>
        <p:nvSpPr>
          <p:cNvPr id="103" name="Google Shape;103;p17"/>
          <p:cNvSpPr txBox="1"/>
          <p:nvPr/>
        </p:nvSpPr>
        <p:spPr>
          <a:xfrm>
            <a:off x="6887800" y="2171350"/>
            <a:ext cx="1921800" cy="2248200"/>
          </a:xfrm>
          <a:prstGeom prst="rect">
            <a:avLst/>
          </a:prstGeom>
          <a:noFill/>
          <a:ln>
            <a:noFill/>
          </a:ln>
        </p:spPr>
        <p:txBody>
          <a:bodyPr anchorCtr="0" anchor="b" bIns="0" lIns="0" spcFirstLastPara="1" rIns="0" wrap="square" tIns="0">
            <a:noAutofit/>
          </a:bodyPr>
          <a:lstStyle/>
          <a:p>
            <a:pPr indent="0" lvl="0" marL="0" marR="0" rtl="0" algn="l">
              <a:lnSpc>
                <a:spcPct val="130000"/>
              </a:lnSpc>
              <a:spcBef>
                <a:spcPts val="0"/>
              </a:spcBef>
              <a:spcAft>
                <a:spcPts val="0"/>
              </a:spcAft>
              <a:buClr>
                <a:srgbClr val="000000"/>
              </a:buClr>
              <a:buSzPts val="800"/>
              <a:buFont typeface="Arial"/>
              <a:buNone/>
            </a:pPr>
            <a:r>
              <a:t/>
            </a:r>
            <a:endParaRPr sz="1000">
              <a:latin typeface="Montserrat"/>
              <a:ea typeface="Montserrat"/>
              <a:cs typeface="Montserrat"/>
              <a:sym typeface="Montserrat"/>
            </a:endParaRPr>
          </a:p>
        </p:txBody>
      </p:sp>
      <p:sp>
        <p:nvSpPr>
          <p:cNvPr id="104" name="Google Shape;104;p17"/>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2200"/>
              <a:buNone/>
            </a:pPr>
            <a:r>
              <a:rPr lang="en-GB" sz="2600">
                <a:solidFill>
                  <a:srgbClr val="000000"/>
                </a:solidFill>
              </a:rPr>
              <a:t>For the grown ups</a:t>
            </a:r>
            <a:r>
              <a:rPr lang="en-GB" sz="2600">
                <a:solidFill>
                  <a:srgbClr val="000000"/>
                </a:solidFill>
              </a:rPr>
              <a:t>...</a:t>
            </a:r>
            <a:endParaRPr sz="2600">
              <a:solidFill>
                <a:srgbClr val="000000"/>
              </a:solidFill>
            </a:endParaRPr>
          </a:p>
        </p:txBody>
      </p:sp>
      <p:sp>
        <p:nvSpPr>
          <p:cNvPr id="105" name="Google Shape;105;p17"/>
          <p:cNvSpPr txBox="1"/>
          <p:nvPr/>
        </p:nvSpPr>
        <p:spPr>
          <a:xfrm>
            <a:off x="64450" y="1071775"/>
            <a:ext cx="4113300" cy="3000000"/>
          </a:xfrm>
          <a:prstGeom prst="rect">
            <a:avLst/>
          </a:prstGeom>
          <a:noFill/>
          <a:ln>
            <a:noFill/>
          </a:ln>
        </p:spPr>
        <p:txBody>
          <a:bodyPr anchorCtr="0" anchor="t" bIns="91425" lIns="91425" spcFirstLastPara="1" rIns="91425" wrap="square" tIns="91425">
            <a:noAutofit/>
          </a:bodyPr>
          <a:lstStyle/>
          <a:p>
            <a:pPr indent="-323850" lvl="0" marL="457200" marR="342900" rtl="0" algn="l">
              <a:lnSpc>
                <a:spcPct val="161538"/>
              </a:lnSpc>
              <a:spcBef>
                <a:spcPts val="1200"/>
              </a:spcBef>
              <a:spcAft>
                <a:spcPts val="0"/>
              </a:spcAft>
              <a:buSzPts val="1500"/>
              <a:buFont typeface="Montserrat"/>
              <a:buChar char="●"/>
            </a:pPr>
            <a:r>
              <a:rPr lang="en-GB" sz="1550">
                <a:highlight>
                  <a:srgbClr val="FFFFFF"/>
                </a:highlight>
                <a:latin typeface="Montserrat"/>
                <a:ea typeface="Montserrat"/>
                <a:cs typeface="Montserrat"/>
                <a:sym typeface="Montserrat"/>
              </a:rPr>
              <a:t>2 ¾ cups all-purpose flour</a:t>
            </a:r>
            <a:endParaRPr sz="1550">
              <a:highlight>
                <a:srgbClr val="FFFFFF"/>
              </a:highlight>
              <a:latin typeface="Montserrat"/>
              <a:ea typeface="Montserrat"/>
              <a:cs typeface="Montserrat"/>
              <a:sym typeface="Montserrat"/>
            </a:endParaRPr>
          </a:p>
          <a:p>
            <a:pPr indent="-323850" lvl="0" marL="457200" marR="342900" rtl="0" algn="l">
              <a:lnSpc>
                <a:spcPct val="161538"/>
              </a:lnSpc>
              <a:spcBef>
                <a:spcPts val="0"/>
              </a:spcBef>
              <a:spcAft>
                <a:spcPts val="0"/>
              </a:spcAft>
              <a:buSzPts val="1500"/>
              <a:buFont typeface="Montserrat"/>
              <a:buChar char="●"/>
            </a:pPr>
            <a:r>
              <a:rPr lang="en-GB" sz="1550">
                <a:highlight>
                  <a:srgbClr val="FFFFFF"/>
                </a:highlight>
                <a:latin typeface="Montserrat"/>
                <a:ea typeface="Montserrat"/>
                <a:cs typeface="Montserrat"/>
                <a:sym typeface="Montserrat"/>
              </a:rPr>
              <a:t>1 teaspoon baking soda</a:t>
            </a:r>
            <a:endParaRPr sz="1550">
              <a:highlight>
                <a:srgbClr val="FFFFFF"/>
              </a:highlight>
              <a:latin typeface="Montserrat"/>
              <a:ea typeface="Montserrat"/>
              <a:cs typeface="Montserrat"/>
              <a:sym typeface="Montserrat"/>
            </a:endParaRPr>
          </a:p>
          <a:p>
            <a:pPr indent="-323850" lvl="0" marL="457200" marR="342900" rtl="0" algn="l">
              <a:lnSpc>
                <a:spcPct val="161538"/>
              </a:lnSpc>
              <a:spcBef>
                <a:spcPts val="0"/>
              </a:spcBef>
              <a:spcAft>
                <a:spcPts val="0"/>
              </a:spcAft>
              <a:buSzPts val="1500"/>
              <a:buFont typeface="Montserrat"/>
              <a:buChar char="●"/>
            </a:pPr>
            <a:r>
              <a:rPr lang="en-GB" sz="1550">
                <a:highlight>
                  <a:srgbClr val="FFFFFF"/>
                </a:highlight>
                <a:latin typeface="Montserrat"/>
                <a:ea typeface="Montserrat"/>
                <a:cs typeface="Montserrat"/>
                <a:sym typeface="Montserrat"/>
              </a:rPr>
              <a:t>½ teaspoon baking powder</a:t>
            </a:r>
            <a:endParaRPr sz="1550">
              <a:highlight>
                <a:srgbClr val="FFFFFF"/>
              </a:highlight>
              <a:latin typeface="Montserrat"/>
              <a:ea typeface="Montserrat"/>
              <a:cs typeface="Montserrat"/>
              <a:sym typeface="Montserrat"/>
            </a:endParaRPr>
          </a:p>
          <a:p>
            <a:pPr indent="-323850" lvl="0" marL="457200" marR="342900" rtl="0" algn="l">
              <a:lnSpc>
                <a:spcPct val="161538"/>
              </a:lnSpc>
              <a:spcBef>
                <a:spcPts val="0"/>
              </a:spcBef>
              <a:spcAft>
                <a:spcPts val="0"/>
              </a:spcAft>
              <a:buSzPts val="1500"/>
              <a:buFont typeface="Montserrat"/>
              <a:buChar char="●"/>
            </a:pPr>
            <a:r>
              <a:rPr lang="en-GB" sz="1550">
                <a:highlight>
                  <a:srgbClr val="FFFFFF"/>
                </a:highlight>
                <a:latin typeface="Montserrat"/>
                <a:ea typeface="Montserrat"/>
                <a:cs typeface="Montserrat"/>
                <a:sym typeface="Montserrat"/>
              </a:rPr>
              <a:t>1 cup butter, softened</a:t>
            </a:r>
            <a:endParaRPr sz="1550">
              <a:highlight>
                <a:srgbClr val="FFFFFF"/>
              </a:highlight>
              <a:latin typeface="Montserrat"/>
              <a:ea typeface="Montserrat"/>
              <a:cs typeface="Montserrat"/>
              <a:sym typeface="Montserrat"/>
            </a:endParaRPr>
          </a:p>
          <a:p>
            <a:pPr indent="-323850" lvl="0" marL="457200" marR="342900" rtl="0" algn="l">
              <a:lnSpc>
                <a:spcPct val="161538"/>
              </a:lnSpc>
              <a:spcBef>
                <a:spcPts val="0"/>
              </a:spcBef>
              <a:spcAft>
                <a:spcPts val="0"/>
              </a:spcAft>
              <a:buSzPts val="1500"/>
              <a:buFont typeface="Montserrat"/>
              <a:buChar char="●"/>
            </a:pPr>
            <a:r>
              <a:rPr lang="en-GB" sz="1550">
                <a:highlight>
                  <a:srgbClr val="FFFFFF"/>
                </a:highlight>
                <a:latin typeface="Montserrat"/>
                <a:ea typeface="Montserrat"/>
                <a:cs typeface="Montserrat"/>
                <a:sym typeface="Montserrat"/>
              </a:rPr>
              <a:t>1 ½ cups white sugar</a:t>
            </a:r>
            <a:endParaRPr sz="1550">
              <a:highlight>
                <a:srgbClr val="FFFFFF"/>
              </a:highlight>
              <a:latin typeface="Montserrat"/>
              <a:ea typeface="Montserrat"/>
              <a:cs typeface="Montserrat"/>
              <a:sym typeface="Montserrat"/>
            </a:endParaRPr>
          </a:p>
          <a:p>
            <a:pPr indent="-323850" lvl="0" marL="457200" marR="342900" rtl="0" algn="l">
              <a:lnSpc>
                <a:spcPct val="161538"/>
              </a:lnSpc>
              <a:spcBef>
                <a:spcPts val="0"/>
              </a:spcBef>
              <a:spcAft>
                <a:spcPts val="0"/>
              </a:spcAft>
              <a:buSzPts val="1500"/>
              <a:buFont typeface="Montserrat"/>
              <a:buChar char="●"/>
            </a:pPr>
            <a:r>
              <a:rPr lang="en-GB" sz="1550">
                <a:highlight>
                  <a:srgbClr val="FFFFFF"/>
                </a:highlight>
                <a:latin typeface="Montserrat"/>
                <a:ea typeface="Montserrat"/>
                <a:cs typeface="Montserrat"/>
                <a:sym typeface="Montserrat"/>
              </a:rPr>
              <a:t>1 egg</a:t>
            </a:r>
            <a:endParaRPr sz="1550">
              <a:highlight>
                <a:srgbClr val="FFFFFF"/>
              </a:highlight>
              <a:latin typeface="Montserrat"/>
              <a:ea typeface="Montserrat"/>
              <a:cs typeface="Montserrat"/>
              <a:sym typeface="Montserrat"/>
            </a:endParaRPr>
          </a:p>
          <a:p>
            <a:pPr indent="-323850" lvl="0" marL="457200" marR="342900" rtl="0" algn="l">
              <a:lnSpc>
                <a:spcPct val="161538"/>
              </a:lnSpc>
              <a:spcBef>
                <a:spcPts val="0"/>
              </a:spcBef>
              <a:spcAft>
                <a:spcPts val="0"/>
              </a:spcAft>
              <a:buSzPts val="1500"/>
              <a:buFont typeface="Montserrat"/>
              <a:buChar char="●"/>
            </a:pPr>
            <a:r>
              <a:rPr lang="en-GB" sz="1550">
                <a:highlight>
                  <a:srgbClr val="FFFFFF"/>
                </a:highlight>
                <a:latin typeface="Montserrat"/>
                <a:ea typeface="Montserrat"/>
                <a:cs typeface="Montserrat"/>
                <a:sym typeface="Montserrat"/>
              </a:rPr>
              <a:t>1 teaspoon vanilla extract</a:t>
            </a:r>
            <a:endParaRPr sz="1550">
              <a:highlight>
                <a:srgbClr val="FFFFFF"/>
              </a:highlight>
              <a:latin typeface="Montserrat"/>
              <a:ea typeface="Montserrat"/>
              <a:cs typeface="Montserrat"/>
              <a:sym typeface="Montserrat"/>
            </a:endParaRPr>
          </a:p>
          <a:p>
            <a:pPr indent="0" lvl="0" marL="0" marR="342900" rtl="0" algn="l">
              <a:lnSpc>
                <a:spcPct val="161538"/>
              </a:lnSpc>
              <a:spcBef>
                <a:spcPts val="1200"/>
              </a:spcBef>
              <a:spcAft>
                <a:spcPts val="0"/>
              </a:spcAft>
              <a:buNone/>
            </a:pPr>
            <a:r>
              <a:t/>
            </a:r>
            <a:endParaRPr sz="1150">
              <a:highlight>
                <a:srgbClr val="FFFFFF"/>
              </a:highlight>
              <a:latin typeface="Montserrat"/>
              <a:ea typeface="Montserrat"/>
              <a:cs typeface="Montserrat"/>
              <a:sym typeface="Montserrat"/>
            </a:endParaRPr>
          </a:p>
        </p:txBody>
      </p:sp>
      <p:sp>
        <p:nvSpPr>
          <p:cNvPr id="106" name="Google Shape;106;p17"/>
          <p:cNvSpPr txBox="1"/>
          <p:nvPr/>
        </p:nvSpPr>
        <p:spPr>
          <a:xfrm>
            <a:off x="3773800" y="779150"/>
            <a:ext cx="4749600" cy="3000000"/>
          </a:xfrm>
          <a:prstGeom prst="rect">
            <a:avLst/>
          </a:prstGeom>
          <a:noFill/>
          <a:ln>
            <a:noFill/>
          </a:ln>
        </p:spPr>
        <p:txBody>
          <a:bodyPr anchorCtr="0" anchor="t" bIns="91425" lIns="91425" spcFirstLastPara="1" rIns="91425" wrap="square" tIns="91425">
            <a:noAutofit/>
          </a:bodyPr>
          <a:lstStyle/>
          <a:p>
            <a:pPr indent="0" lvl="0" marL="0" marR="342900" rtl="0" algn="l">
              <a:lnSpc>
                <a:spcPct val="100000"/>
              </a:lnSpc>
              <a:spcBef>
                <a:spcPts val="1200"/>
              </a:spcBef>
              <a:spcAft>
                <a:spcPts val="0"/>
              </a:spcAft>
              <a:buNone/>
            </a:pPr>
            <a:r>
              <a:rPr lang="en-GB" sz="1450" u="sng">
                <a:highlight>
                  <a:srgbClr val="FFFFFF"/>
                </a:highlight>
                <a:latin typeface="Montserrat"/>
                <a:ea typeface="Montserrat"/>
                <a:cs typeface="Montserrat"/>
                <a:sym typeface="Montserrat"/>
              </a:rPr>
              <a:t>Method</a:t>
            </a:r>
            <a:endParaRPr sz="1450" u="sng">
              <a:highlight>
                <a:srgbClr val="FFFFFF"/>
              </a:highlight>
              <a:latin typeface="Montserrat"/>
              <a:ea typeface="Montserrat"/>
              <a:cs typeface="Montserrat"/>
              <a:sym typeface="Montserrat"/>
            </a:endParaRPr>
          </a:p>
          <a:p>
            <a:pPr indent="0" lvl="0" marL="0" marR="342900" rtl="0" algn="l">
              <a:lnSpc>
                <a:spcPct val="100000"/>
              </a:lnSpc>
              <a:spcBef>
                <a:spcPts val="1200"/>
              </a:spcBef>
              <a:spcAft>
                <a:spcPts val="0"/>
              </a:spcAft>
              <a:buNone/>
            </a:pPr>
            <a:r>
              <a:rPr lang="en-GB" sz="1450">
                <a:highlight>
                  <a:srgbClr val="FFFFFF"/>
                </a:highlight>
                <a:latin typeface="Montserrat"/>
                <a:ea typeface="Montserrat"/>
                <a:cs typeface="Montserrat"/>
                <a:sym typeface="Montserrat"/>
              </a:rPr>
              <a:t>Bowl 1 (med): Flour, baking soda, baking powder.</a:t>
            </a:r>
            <a:endParaRPr sz="1450">
              <a:highlight>
                <a:srgbClr val="FFFFFF"/>
              </a:highlight>
              <a:latin typeface="Montserrat"/>
              <a:ea typeface="Montserrat"/>
              <a:cs typeface="Montserrat"/>
              <a:sym typeface="Montserrat"/>
            </a:endParaRPr>
          </a:p>
          <a:p>
            <a:pPr indent="0" lvl="0" marL="0" marR="342900" rtl="0" algn="l">
              <a:lnSpc>
                <a:spcPct val="100000"/>
              </a:lnSpc>
              <a:spcBef>
                <a:spcPts val="1200"/>
              </a:spcBef>
              <a:spcAft>
                <a:spcPts val="0"/>
              </a:spcAft>
              <a:buNone/>
            </a:pPr>
            <a:r>
              <a:rPr lang="en-GB" sz="1450">
                <a:highlight>
                  <a:srgbClr val="FFFFFF"/>
                </a:highlight>
                <a:latin typeface="Montserrat"/>
                <a:ea typeface="Montserrat"/>
                <a:cs typeface="Montserrat"/>
                <a:sym typeface="Montserrat"/>
              </a:rPr>
              <a:t>Bowl 2 (big): Butter, sugar, eggs, vanilla (cream together)</a:t>
            </a:r>
            <a:endParaRPr sz="1450">
              <a:highlight>
                <a:srgbClr val="FFFFFF"/>
              </a:highlight>
              <a:latin typeface="Montserrat"/>
              <a:ea typeface="Montserrat"/>
              <a:cs typeface="Montserrat"/>
              <a:sym typeface="Montserrat"/>
            </a:endParaRPr>
          </a:p>
          <a:p>
            <a:pPr indent="0" lvl="0" marL="0" marR="342900" rtl="0" algn="l">
              <a:lnSpc>
                <a:spcPct val="100000"/>
              </a:lnSpc>
              <a:spcBef>
                <a:spcPts val="1200"/>
              </a:spcBef>
              <a:spcAft>
                <a:spcPts val="0"/>
              </a:spcAft>
              <a:buNone/>
            </a:pPr>
            <a:r>
              <a:rPr lang="en-GB" sz="1450">
                <a:highlight>
                  <a:srgbClr val="FFFFFF"/>
                </a:highlight>
                <a:latin typeface="Montserrat"/>
                <a:ea typeface="Montserrat"/>
                <a:cs typeface="Montserrat"/>
                <a:sym typeface="Montserrat"/>
              </a:rPr>
              <a:t>Add bowl 1  to bowl 2</a:t>
            </a:r>
            <a:endParaRPr sz="1450">
              <a:highlight>
                <a:srgbClr val="FFFFFF"/>
              </a:highlight>
              <a:latin typeface="Montserrat"/>
              <a:ea typeface="Montserrat"/>
              <a:cs typeface="Montserrat"/>
              <a:sym typeface="Montserrat"/>
            </a:endParaRPr>
          </a:p>
          <a:p>
            <a:pPr indent="0" lvl="0" marL="0" marR="342900" rtl="0" algn="l">
              <a:lnSpc>
                <a:spcPct val="100000"/>
              </a:lnSpc>
              <a:spcBef>
                <a:spcPts val="1200"/>
              </a:spcBef>
              <a:spcAft>
                <a:spcPts val="0"/>
              </a:spcAft>
              <a:buNone/>
            </a:pPr>
            <a:r>
              <a:rPr lang="en-GB" sz="1450">
                <a:highlight>
                  <a:srgbClr val="FFFFFF"/>
                </a:highlight>
                <a:latin typeface="Montserrat"/>
                <a:ea typeface="Montserrat"/>
                <a:cs typeface="Montserrat"/>
                <a:sym typeface="Montserrat"/>
              </a:rPr>
              <a:t>Dollop a teaspoon at a time on baking tray lined with baking paper</a:t>
            </a:r>
            <a:endParaRPr sz="1450">
              <a:highlight>
                <a:srgbClr val="FFFFFF"/>
              </a:highlight>
              <a:latin typeface="Montserrat"/>
              <a:ea typeface="Montserrat"/>
              <a:cs typeface="Montserrat"/>
              <a:sym typeface="Montserrat"/>
            </a:endParaRPr>
          </a:p>
          <a:p>
            <a:pPr indent="0" lvl="0" marL="0" marR="342900" rtl="0" algn="l">
              <a:lnSpc>
                <a:spcPct val="100000"/>
              </a:lnSpc>
              <a:spcBef>
                <a:spcPts val="1200"/>
              </a:spcBef>
              <a:spcAft>
                <a:spcPts val="0"/>
              </a:spcAft>
              <a:buNone/>
            </a:pPr>
            <a:r>
              <a:rPr lang="en-GB" sz="1450">
                <a:highlight>
                  <a:srgbClr val="FFFFFF"/>
                </a:highlight>
                <a:latin typeface="Montserrat"/>
                <a:ea typeface="Montserrat"/>
                <a:cs typeface="Montserrat"/>
                <a:sym typeface="Montserrat"/>
              </a:rPr>
              <a:t>Bake 8-10 mins on 190c. </a:t>
            </a:r>
            <a:endParaRPr sz="1450">
              <a:highlight>
                <a:srgbClr val="FFFFFF"/>
              </a:highlight>
              <a:latin typeface="Montserrat"/>
              <a:ea typeface="Montserrat"/>
              <a:cs typeface="Montserrat"/>
              <a:sym typeface="Montserrat"/>
            </a:endParaRPr>
          </a:p>
          <a:p>
            <a:pPr indent="0" lvl="0" marL="0" marR="342900" rtl="0" algn="l">
              <a:lnSpc>
                <a:spcPct val="100000"/>
              </a:lnSpc>
              <a:spcBef>
                <a:spcPts val="1200"/>
              </a:spcBef>
              <a:spcAft>
                <a:spcPts val="0"/>
              </a:spcAft>
              <a:buNone/>
            </a:pPr>
            <a:r>
              <a:t/>
            </a:r>
            <a:endParaRPr sz="1350">
              <a:highlight>
                <a:srgbClr val="FFFFFF"/>
              </a:highlight>
              <a:latin typeface="Montserrat"/>
              <a:ea typeface="Montserrat"/>
              <a:cs typeface="Montserrat"/>
              <a:sym typeface="Montserrat"/>
            </a:endParaRPr>
          </a:p>
        </p:txBody>
      </p:sp>
      <p:sp>
        <p:nvSpPr>
          <p:cNvPr id="107" name="Google Shape;107;p17"/>
          <p:cNvSpPr txBox="1"/>
          <p:nvPr/>
        </p:nvSpPr>
        <p:spPr>
          <a:xfrm>
            <a:off x="458800" y="4271888"/>
            <a:ext cx="8064300" cy="321300"/>
          </a:xfrm>
          <a:prstGeom prst="rect">
            <a:avLst/>
          </a:prstGeom>
          <a:noFill/>
          <a:ln>
            <a:noFill/>
          </a:ln>
        </p:spPr>
        <p:txBody>
          <a:bodyPr anchorCtr="0" anchor="b" bIns="0" lIns="0" spcFirstLastPara="1" rIns="0" wrap="square" tIns="0">
            <a:noAutofit/>
          </a:bodyPr>
          <a:lstStyle/>
          <a:p>
            <a:pPr indent="0" lvl="0" marL="0" marR="0" rtl="0" algn="l">
              <a:lnSpc>
                <a:spcPct val="130000"/>
              </a:lnSpc>
              <a:spcBef>
                <a:spcPts val="0"/>
              </a:spcBef>
              <a:spcAft>
                <a:spcPts val="0"/>
              </a:spcAft>
              <a:buClr>
                <a:srgbClr val="000000"/>
              </a:buClr>
              <a:buSzPts val="800"/>
              <a:buFont typeface="Arial"/>
              <a:buNone/>
            </a:pPr>
            <a:r>
              <a:rPr lang="en-GB" sz="1000">
                <a:latin typeface="Montserrat"/>
                <a:ea typeface="Montserrat"/>
                <a:cs typeface="Montserrat"/>
                <a:sym typeface="Montserrat"/>
              </a:rPr>
              <a:t>Recipe copied from the baking notebooks of the lesson author and is not subject to copyright</a:t>
            </a:r>
            <a:endParaRPr b="0" i="0" sz="8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8"/>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rgbClr val="00A099"/>
              </a:solidFill>
              <a:latin typeface="Montserrat Medium"/>
              <a:ea typeface="Montserrat Medium"/>
              <a:cs typeface="Montserrat Medium"/>
              <a:sym typeface="Montserrat Medium"/>
            </a:endParaRPr>
          </a:p>
        </p:txBody>
      </p:sp>
      <p:sp>
        <p:nvSpPr>
          <p:cNvPr id="113" name="Google Shape;113;p18"/>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800"/>
              <a:buNone/>
            </a:pPr>
            <a:fld id="{00000000-1234-1234-1234-123412341234}" type="slidenum">
              <a:rPr lang="en-GB"/>
              <a:t>‹#›</a:t>
            </a:fld>
            <a:endParaRPr/>
          </a:p>
        </p:txBody>
      </p:sp>
      <p:sp>
        <p:nvSpPr>
          <p:cNvPr id="114" name="Google Shape;114;p18"/>
          <p:cNvSpPr txBox="1"/>
          <p:nvPr/>
        </p:nvSpPr>
        <p:spPr>
          <a:xfrm>
            <a:off x="6887800" y="2171350"/>
            <a:ext cx="1921800" cy="2248200"/>
          </a:xfrm>
          <a:prstGeom prst="rect">
            <a:avLst/>
          </a:prstGeom>
          <a:noFill/>
          <a:ln>
            <a:noFill/>
          </a:ln>
        </p:spPr>
        <p:txBody>
          <a:bodyPr anchorCtr="0" anchor="b" bIns="0" lIns="0" spcFirstLastPara="1" rIns="0" wrap="square" tIns="0">
            <a:noAutofit/>
          </a:bodyPr>
          <a:lstStyle/>
          <a:p>
            <a:pPr indent="0" lvl="0" marL="0" marR="0" rtl="0" algn="l">
              <a:lnSpc>
                <a:spcPct val="130000"/>
              </a:lnSpc>
              <a:spcBef>
                <a:spcPts val="0"/>
              </a:spcBef>
              <a:spcAft>
                <a:spcPts val="0"/>
              </a:spcAft>
              <a:buClr>
                <a:srgbClr val="000000"/>
              </a:buClr>
              <a:buSzPts val="800"/>
              <a:buFont typeface="Arial"/>
              <a:buNone/>
            </a:pPr>
            <a:r>
              <a:t/>
            </a:r>
            <a:endParaRPr sz="1000">
              <a:latin typeface="Montserrat"/>
              <a:ea typeface="Montserrat"/>
              <a:cs typeface="Montserrat"/>
              <a:sym typeface="Montserrat"/>
            </a:endParaRPr>
          </a:p>
        </p:txBody>
      </p:sp>
      <p:sp>
        <p:nvSpPr>
          <p:cNvPr id="115" name="Google Shape;115;p18"/>
          <p:cNvSpPr txBox="1"/>
          <p:nvPr>
            <p:ph type="title"/>
          </p:nvPr>
        </p:nvSpPr>
        <p:spPr>
          <a:xfrm>
            <a:off x="459000" y="444500"/>
            <a:ext cx="8226000" cy="8145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2200"/>
              <a:buNone/>
            </a:pPr>
            <a:r>
              <a:rPr lang="en-GB" sz="2600">
                <a:solidFill>
                  <a:srgbClr val="000000"/>
                </a:solidFill>
              </a:rPr>
              <a:t>Step one - create a readable recipe for your child</a:t>
            </a:r>
            <a:endParaRPr sz="2600">
              <a:solidFill>
                <a:srgbClr val="000000"/>
              </a:solidFill>
            </a:endParaRPr>
          </a:p>
        </p:txBody>
      </p:sp>
      <p:sp>
        <p:nvSpPr>
          <p:cNvPr id="116" name="Google Shape;116;p18"/>
          <p:cNvSpPr txBox="1"/>
          <p:nvPr/>
        </p:nvSpPr>
        <p:spPr>
          <a:xfrm>
            <a:off x="468400" y="1259000"/>
            <a:ext cx="8226000" cy="3000000"/>
          </a:xfrm>
          <a:prstGeom prst="rect">
            <a:avLst/>
          </a:prstGeom>
          <a:noFill/>
          <a:ln>
            <a:noFill/>
          </a:ln>
        </p:spPr>
        <p:txBody>
          <a:bodyPr anchorCtr="0" anchor="t" bIns="91425" lIns="91425" spcFirstLastPara="1" rIns="91425" wrap="square" tIns="91425">
            <a:noAutofit/>
          </a:bodyPr>
          <a:lstStyle/>
          <a:p>
            <a:pPr indent="0" lvl="0" marL="0" marR="342900" rtl="0" algn="l">
              <a:lnSpc>
                <a:spcPct val="161538"/>
              </a:lnSpc>
              <a:spcBef>
                <a:spcPts val="1200"/>
              </a:spcBef>
              <a:spcAft>
                <a:spcPts val="0"/>
              </a:spcAft>
              <a:buNone/>
            </a:pPr>
            <a:r>
              <a:rPr lang="en-GB" sz="1600">
                <a:highlight>
                  <a:srgbClr val="FFFFFF"/>
                </a:highlight>
                <a:latin typeface="Montserrat"/>
                <a:ea typeface="Montserrat"/>
                <a:cs typeface="Montserrat"/>
                <a:sym typeface="Montserrat"/>
              </a:rPr>
              <a:t>A sequence of objects in a row</a:t>
            </a:r>
            <a:endParaRPr sz="1600">
              <a:highlight>
                <a:srgbClr val="FFFFFF"/>
              </a:highlight>
              <a:latin typeface="Montserrat"/>
              <a:ea typeface="Montserrat"/>
              <a:cs typeface="Montserrat"/>
              <a:sym typeface="Montserrat"/>
            </a:endParaRPr>
          </a:p>
          <a:p>
            <a:pPr indent="0" lvl="0" marL="0" marR="342900" rtl="0" algn="l">
              <a:lnSpc>
                <a:spcPct val="161538"/>
              </a:lnSpc>
              <a:spcBef>
                <a:spcPts val="1200"/>
              </a:spcBef>
              <a:spcAft>
                <a:spcPts val="0"/>
              </a:spcAft>
              <a:buNone/>
            </a:pPr>
            <a:r>
              <a:rPr lang="en-GB" sz="1600">
                <a:highlight>
                  <a:srgbClr val="FFFFFF"/>
                </a:highlight>
                <a:latin typeface="Montserrat"/>
                <a:ea typeface="Montserrat"/>
                <a:cs typeface="Montserrat"/>
                <a:sym typeface="Montserrat"/>
              </a:rPr>
              <a:t>A written guide with key words only</a:t>
            </a:r>
            <a:endParaRPr sz="1600">
              <a:highlight>
                <a:srgbClr val="FFFFFF"/>
              </a:highlight>
              <a:latin typeface="Montserrat"/>
              <a:ea typeface="Montserrat"/>
              <a:cs typeface="Montserrat"/>
              <a:sym typeface="Montserrat"/>
            </a:endParaRPr>
          </a:p>
          <a:p>
            <a:pPr indent="0" lvl="0" marL="0" marR="342900" rtl="0" algn="l">
              <a:lnSpc>
                <a:spcPct val="161538"/>
              </a:lnSpc>
              <a:spcBef>
                <a:spcPts val="1200"/>
              </a:spcBef>
              <a:spcAft>
                <a:spcPts val="0"/>
              </a:spcAft>
              <a:buNone/>
            </a:pPr>
            <a:r>
              <a:rPr lang="en-GB" sz="1600">
                <a:highlight>
                  <a:srgbClr val="FFFFFF"/>
                </a:highlight>
                <a:latin typeface="Montserrat"/>
                <a:ea typeface="Montserrat"/>
                <a:cs typeface="Montserrat"/>
                <a:sym typeface="Montserrat"/>
              </a:rPr>
              <a:t>A symbol or picture sequence </a:t>
            </a:r>
            <a:endParaRPr sz="1600">
              <a:highlight>
                <a:srgbClr val="FFFFFF"/>
              </a:highlight>
              <a:latin typeface="Montserrat"/>
              <a:ea typeface="Montserrat"/>
              <a:cs typeface="Montserrat"/>
              <a:sym typeface="Montserrat"/>
            </a:endParaRPr>
          </a:p>
          <a:p>
            <a:pPr indent="0" lvl="0" marL="0" marR="342900" rtl="0" algn="l">
              <a:lnSpc>
                <a:spcPct val="161538"/>
              </a:lnSpc>
              <a:spcBef>
                <a:spcPts val="1200"/>
              </a:spcBef>
              <a:spcAft>
                <a:spcPts val="0"/>
              </a:spcAft>
              <a:buNone/>
            </a:pPr>
            <a:r>
              <a:rPr i="1" lang="en-GB">
                <a:highlight>
                  <a:srgbClr val="FFFFFF"/>
                </a:highlight>
                <a:latin typeface="Montserrat"/>
                <a:ea typeface="Montserrat"/>
                <a:cs typeface="Montserrat"/>
                <a:sym typeface="Montserrat"/>
              </a:rPr>
              <a:t>(Top tip - be sure that all sequences flow left to right or top to bottom, just like </a:t>
            </a:r>
            <a:r>
              <a:rPr i="1" lang="en-GB">
                <a:highlight>
                  <a:srgbClr val="FFFFFF"/>
                </a:highlight>
                <a:latin typeface="Montserrat"/>
                <a:ea typeface="Montserrat"/>
                <a:cs typeface="Montserrat"/>
                <a:sym typeface="Montserrat"/>
              </a:rPr>
              <a:t>written</a:t>
            </a:r>
            <a:r>
              <a:rPr i="1" lang="en-GB">
                <a:highlight>
                  <a:srgbClr val="FFFFFF"/>
                </a:highlight>
                <a:latin typeface="Montserrat"/>
                <a:ea typeface="Montserrat"/>
                <a:cs typeface="Montserrat"/>
                <a:sym typeface="Montserrat"/>
              </a:rPr>
              <a:t> text, unless the child’s first language indicates otherwise)</a:t>
            </a:r>
            <a:endParaRPr i="1">
              <a:highlight>
                <a:srgbClr val="FFFFFF"/>
              </a:highlight>
              <a:latin typeface="Montserrat"/>
              <a:ea typeface="Montserrat"/>
              <a:cs typeface="Montserrat"/>
              <a:sym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9"/>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rgbClr val="00A099"/>
              </a:solidFill>
              <a:latin typeface="Montserrat Medium"/>
              <a:ea typeface="Montserrat Medium"/>
              <a:cs typeface="Montserrat Medium"/>
              <a:sym typeface="Montserrat Medium"/>
            </a:endParaRPr>
          </a:p>
        </p:txBody>
      </p:sp>
      <p:sp>
        <p:nvSpPr>
          <p:cNvPr id="122" name="Google Shape;122;p19"/>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800"/>
              <a:buNone/>
            </a:pPr>
            <a:fld id="{00000000-1234-1234-1234-123412341234}" type="slidenum">
              <a:rPr lang="en-GB"/>
              <a:t>‹#›</a:t>
            </a:fld>
            <a:endParaRPr/>
          </a:p>
        </p:txBody>
      </p:sp>
      <p:sp>
        <p:nvSpPr>
          <p:cNvPr id="123" name="Google Shape;123;p19"/>
          <p:cNvSpPr txBox="1"/>
          <p:nvPr/>
        </p:nvSpPr>
        <p:spPr>
          <a:xfrm>
            <a:off x="6887800" y="2171350"/>
            <a:ext cx="1921800" cy="2248200"/>
          </a:xfrm>
          <a:prstGeom prst="rect">
            <a:avLst/>
          </a:prstGeom>
          <a:noFill/>
          <a:ln>
            <a:noFill/>
          </a:ln>
        </p:spPr>
        <p:txBody>
          <a:bodyPr anchorCtr="0" anchor="b" bIns="0" lIns="0" spcFirstLastPara="1" rIns="0" wrap="square" tIns="0">
            <a:noAutofit/>
          </a:bodyPr>
          <a:lstStyle/>
          <a:p>
            <a:pPr indent="0" lvl="0" marL="0" marR="0" rtl="0" algn="l">
              <a:lnSpc>
                <a:spcPct val="130000"/>
              </a:lnSpc>
              <a:spcBef>
                <a:spcPts val="0"/>
              </a:spcBef>
              <a:spcAft>
                <a:spcPts val="0"/>
              </a:spcAft>
              <a:buClr>
                <a:srgbClr val="000000"/>
              </a:buClr>
              <a:buSzPts val="800"/>
              <a:buFont typeface="Arial"/>
              <a:buNone/>
            </a:pPr>
            <a:r>
              <a:t/>
            </a:r>
            <a:endParaRPr sz="1000">
              <a:latin typeface="Montserrat"/>
              <a:ea typeface="Montserrat"/>
              <a:cs typeface="Montserrat"/>
              <a:sym typeface="Montserrat"/>
            </a:endParaRPr>
          </a:p>
        </p:txBody>
      </p:sp>
      <p:sp>
        <p:nvSpPr>
          <p:cNvPr id="124" name="Google Shape;124;p19"/>
          <p:cNvSpPr txBox="1"/>
          <p:nvPr>
            <p:ph type="title"/>
          </p:nvPr>
        </p:nvSpPr>
        <p:spPr>
          <a:xfrm>
            <a:off x="459000" y="444500"/>
            <a:ext cx="8226000" cy="8145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2200"/>
              <a:buNone/>
            </a:pPr>
            <a:r>
              <a:rPr lang="en-GB" sz="2600">
                <a:solidFill>
                  <a:srgbClr val="000000"/>
                </a:solidFill>
              </a:rPr>
              <a:t>Step two - check for understanding and review expectations with the child</a:t>
            </a:r>
            <a:endParaRPr sz="2600">
              <a:solidFill>
                <a:srgbClr val="000000"/>
              </a:solidFill>
            </a:endParaRPr>
          </a:p>
        </p:txBody>
      </p:sp>
      <p:sp>
        <p:nvSpPr>
          <p:cNvPr id="125" name="Google Shape;125;p19"/>
          <p:cNvSpPr txBox="1"/>
          <p:nvPr/>
        </p:nvSpPr>
        <p:spPr>
          <a:xfrm>
            <a:off x="468400" y="1259000"/>
            <a:ext cx="8226000" cy="3000000"/>
          </a:xfrm>
          <a:prstGeom prst="rect">
            <a:avLst/>
          </a:prstGeom>
          <a:noFill/>
          <a:ln>
            <a:noFill/>
          </a:ln>
        </p:spPr>
        <p:txBody>
          <a:bodyPr anchorCtr="0" anchor="t" bIns="91425" lIns="91425" spcFirstLastPara="1" rIns="91425" wrap="square" tIns="91425">
            <a:noAutofit/>
          </a:bodyPr>
          <a:lstStyle/>
          <a:p>
            <a:pPr indent="0" lvl="0" marL="0" marR="342900" rtl="0" algn="l">
              <a:lnSpc>
                <a:spcPct val="161538"/>
              </a:lnSpc>
              <a:spcBef>
                <a:spcPts val="1200"/>
              </a:spcBef>
              <a:spcAft>
                <a:spcPts val="0"/>
              </a:spcAft>
              <a:buNone/>
            </a:pPr>
            <a:r>
              <a:rPr lang="en-GB" sz="1600">
                <a:highlight>
                  <a:srgbClr val="FFFFFF"/>
                </a:highlight>
                <a:latin typeface="Montserrat"/>
                <a:ea typeface="Montserrat"/>
                <a:cs typeface="Montserrat"/>
                <a:sym typeface="Montserrat"/>
              </a:rPr>
              <a:t>Check for understanding of key verbs (actions) and key nouns (names of things in your recipe)</a:t>
            </a:r>
            <a:endParaRPr sz="1600">
              <a:highlight>
                <a:srgbClr val="FFFFFF"/>
              </a:highlight>
              <a:latin typeface="Montserrat"/>
              <a:ea typeface="Montserrat"/>
              <a:cs typeface="Montserrat"/>
              <a:sym typeface="Montserrat"/>
            </a:endParaRPr>
          </a:p>
          <a:p>
            <a:pPr indent="0" lvl="0" marL="0" marR="342900" rtl="0" algn="l">
              <a:lnSpc>
                <a:spcPct val="161538"/>
              </a:lnSpc>
              <a:spcBef>
                <a:spcPts val="1200"/>
              </a:spcBef>
              <a:spcAft>
                <a:spcPts val="0"/>
              </a:spcAft>
              <a:buNone/>
            </a:pPr>
            <a:r>
              <a:rPr lang="en-GB" sz="1600">
                <a:highlight>
                  <a:srgbClr val="FFFFFF"/>
                </a:highlight>
                <a:latin typeface="Montserrat"/>
                <a:ea typeface="Montserrat"/>
                <a:cs typeface="Montserrat"/>
                <a:sym typeface="Montserrat"/>
              </a:rPr>
              <a:t>Prompt with questions - </a:t>
            </a:r>
            <a:endParaRPr sz="1600">
              <a:highlight>
                <a:srgbClr val="FFFFFF"/>
              </a:highlight>
              <a:latin typeface="Montserrat"/>
              <a:ea typeface="Montserrat"/>
              <a:cs typeface="Montserrat"/>
              <a:sym typeface="Montserrat"/>
            </a:endParaRPr>
          </a:p>
          <a:p>
            <a:pPr indent="0" lvl="0" marL="0" marR="342900" rtl="0" algn="l">
              <a:lnSpc>
                <a:spcPct val="161538"/>
              </a:lnSpc>
              <a:spcBef>
                <a:spcPts val="1200"/>
              </a:spcBef>
              <a:spcAft>
                <a:spcPts val="0"/>
              </a:spcAft>
              <a:buNone/>
            </a:pPr>
            <a:r>
              <a:rPr lang="en-GB" sz="1600">
                <a:highlight>
                  <a:srgbClr val="FFFFFF"/>
                </a:highlight>
                <a:latin typeface="Montserrat"/>
                <a:ea typeface="Montserrat"/>
                <a:cs typeface="Montserrat"/>
                <a:sym typeface="Montserrat"/>
              </a:rPr>
              <a:t>“Show me”, “find”, “where is” or “what’s that”...</a:t>
            </a:r>
            <a:endParaRPr sz="1600">
              <a:highlight>
                <a:srgbClr val="FFFFFF"/>
              </a:highlight>
              <a:latin typeface="Montserrat"/>
              <a:ea typeface="Montserrat"/>
              <a:cs typeface="Montserrat"/>
              <a:sym typeface="Montserrat"/>
            </a:endParaRPr>
          </a:p>
          <a:p>
            <a:pPr indent="0" lvl="0" marL="0" marR="342900" rtl="0" algn="l">
              <a:lnSpc>
                <a:spcPct val="161538"/>
              </a:lnSpc>
              <a:spcBef>
                <a:spcPts val="1200"/>
              </a:spcBef>
              <a:spcAft>
                <a:spcPts val="0"/>
              </a:spcAft>
              <a:buNone/>
            </a:pPr>
            <a:r>
              <a:rPr lang="en-GB" sz="1600">
                <a:highlight>
                  <a:srgbClr val="FFFFFF"/>
                </a:highlight>
                <a:latin typeface="Montserrat"/>
                <a:ea typeface="Montserrat"/>
                <a:cs typeface="Montserrat"/>
                <a:sym typeface="Montserrat"/>
              </a:rPr>
              <a:t>Challenge - “how many”, “what colour”, “what do we use to stir?” </a:t>
            </a:r>
            <a:endParaRPr sz="1600">
              <a:highlight>
                <a:srgbClr val="FFFFFF"/>
              </a:highlight>
              <a:latin typeface="Montserrat"/>
              <a:ea typeface="Montserrat"/>
              <a:cs typeface="Montserrat"/>
              <a:sym typeface="Montserra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0"/>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rgbClr val="00A099"/>
              </a:solidFill>
              <a:latin typeface="Montserrat Medium"/>
              <a:ea typeface="Montserrat Medium"/>
              <a:cs typeface="Montserrat Medium"/>
              <a:sym typeface="Montserrat Medium"/>
            </a:endParaRPr>
          </a:p>
        </p:txBody>
      </p:sp>
      <p:sp>
        <p:nvSpPr>
          <p:cNvPr id="131" name="Google Shape;131;p20"/>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800"/>
              <a:buNone/>
            </a:pPr>
            <a:fld id="{00000000-1234-1234-1234-123412341234}" type="slidenum">
              <a:rPr lang="en-GB"/>
              <a:t>‹#›</a:t>
            </a:fld>
            <a:endParaRPr/>
          </a:p>
        </p:txBody>
      </p:sp>
      <p:sp>
        <p:nvSpPr>
          <p:cNvPr id="132" name="Google Shape;132;p20"/>
          <p:cNvSpPr txBox="1"/>
          <p:nvPr/>
        </p:nvSpPr>
        <p:spPr>
          <a:xfrm>
            <a:off x="6887800" y="2171350"/>
            <a:ext cx="1921800" cy="2248200"/>
          </a:xfrm>
          <a:prstGeom prst="rect">
            <a:avLst/>
          </a:prstGeom>
          <a:noFill/>
          <a:ln>
            <a:noFill/>
          </a:ln>
        </p:spPr>
        <p:txBody>
          <a:bodyPr anchorCtr="0" anchor="b" bIns="0" lIns="0" spcFirstLastPara="1" rIns="0" wrap="square" tIns="0">
            <a:noAutofit/>
          </a:bodyPr>
          <a:lstStyle/>
          <a:p>
            <a:pPr indent="0" lvl="0" marL="0" marR="0" rtl="0" algn="l">
              <a:lnSpc>
                <a:spcPct val="130000"/>
              </a:lnSpc>
              <a:spcBef>
                <a:spcPts val="0"/>
              </a:spcBef>
              <a:spcAft>
                <a:spcPts val="0"/>
              </a:spcAft>
              <a:buClr>
                <a:srgbClr val="000000"/>
              </a:buClr>
              <a:buSzPts val="800"/>
              <a:buFont typeface="Arial"/>
              <a:buNone/>
            </a:pPr>
            <a:r>
              <a:t/>
            </a:r>
            <a:endParaRPr sz="1000">
              <a:latin typeface="Montserrat"/>
              <a:ea typeface="Montserrat"/>
              <a:cs typeface="Montserrat"/>
              <a:sym typeface="Montserrat"/>
            </a:endParaRPr>
          </a:p>
        </p:txBody>
      </p:sp>
      <p:sp>
        <p:nvSpPr>
          <p:cNvPr id="133" name="Google Shape;133;p20"/>
          <p:cNvSpPr txBox="1"/>
          <p:nvPr>
            <p:ph type="title"/>
          </p:nvPr>
        </p:nvSpPr>
        <p:spPr>
          <a:xfrm>
            <a:off x="459000" y="444500"/>
            <a:ext cx="8226000" cy="8145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2200"/>
              <a:buNone/>
            </a:pPr>
            <a:r>
              <a:rPr lang="en-GB" sz="2600">
                <a:solidFill>
                  <a:srgbClr val="000000"/>
                </a:solidFill>
              </a:rPr>
              <a:t>Step three - follow the recipe</a:t>
            </a:r>
            <a:endParaRPr sz="2600">
              <a:solidFill>
                <a:srgbClr val="000000"/>
              </a:solidFill>
            </a:endParaRPr>
          </a:p>
        </p:txBody>
      </p:sp>
      <p:sp>
        <p:nvSpPr>
          <p:cNvPr id="134" name="Google Shape;134;p20"/>
          <p:cNvSpPr txBox="1"/>
          <p:nvPr/>
        </p:nvSpPr>
        <p:spPr>
          <a:xfrm>
            <a:off x="459000" y="675750"/>
            <a:ext cx="8226000" cy="3792000"/>
          </a:xfrm>
          <a:prstGeom prst="rect">
            <a:avLst/>
          </a:prstGeom>
          <a:noFill/>
          <a:ln>
            <a:noFill/>
          </a:ln>
        </p:spPr>
        <p:txBody>
          <a:bodyPr anchorCtr="0" anchor="t" bIns="91425" lIns="91425" spcFirstLastPara="1" rIns="91425" wrap="square" tIns="91425">
            <a:noAutofit/>
          </a:bodyPr>
          <a:lstStyle/>
          <a:p>
            <a:pPr indent="0" lvl="0" marL="0" marR="342900" rtl="0" algn="l">
              <a:lnSpc>
                <a:spcPct val="161538"/>
              </a:lnSpc>
              <a:spcBef>
                <a:spcPts val="1200"/>
              </a:spcBef>
              <a:spcAft>
                <a:spcPts val="0"/>
              </a:spcAft>
              <a:buNone/>
            </a:pPr>
            <a:r>
              <a:rPr lang="en-GB" sz="1600">
                <a:highlight>
                  <a:srgbClr val="FFFFFF"/>
                </a:highlight>
                <a:latin typeface="Montserrat"/>
                <a:ea typeface="Montserrat"/>
                <a:cs typeface="Montserrat"/>
                <a:sym typeface="Montserrat"/>
              </a:rPr>
              <a:t>Follow the recipe with your child using key verbs -</a:t>
            </a:r>
            <a:endParaRPr sz="1600">
              <a:highlight>
                <a:srgbClr val="FFFFFF"/>
              </a:highlight>
              <a:latin typeface="Montserrat"/>
              <a:ea typeface="Montserrat"/>
              <a:cs typeface="Montserrat"/>
              <a:sym typeface="Montserrat"/>
            </a:endParaRPr>
          </a:p>
          <a:p>
            <a:pPr indent="0" lvl="0" marL="0" marR="342900" rtl="0" algn="l">
              <a:lnSpc>
                <a:spcPct val="161538"/>
              </a:lnSpc>
              <a:spcBef>
                <a:spcPts val="1200"/>
              </a:spcBef>
              <a:spcAft>
                <a:spcPts val="0"/>
              </a:spcAft>
              <a:buNone/>
            </a:pPr>
            <a:r>
              <a:rPr b="1" lang="en-GB" sz="1600">
                <a:highlight>
                  <a:srgbClr val="FFFFFF"/>
                </a:highlight>
                <a:latin typeface="Montserrat"/>
                <a:ea typeface="Montserrat"/>
                <a:cs typeface="Montserrat"/>
                <a:sym typeface="Montserrat"/>
              </a:rPr>
              <a:t>POUR       STIR       SHAKE       SQUEEZE  </a:t>
            </a:r>
            <a:r>
              <a:rPr b="1" lang="en-GB" sz="1600">
                <a:solidFill>
                  <a:schemeClr val="dk1"/>
                </a:solidFill>
                <a:highlight>
                  <a:srgbClr val="FFFFFF"/>
                </a:highlight>
                <a:latin typeface="Montserrat"/>
                <a:ea typeface="Montserrat"/>
                <a:cs typeface="Montserrat"/>
                <a:sym typeface="Montserrat"/>
              </a:rPr>
              <a:t>    </a:t>
            </a:r>
            <a:endParaRPr b="1" sz="1600">
              <a:solidFill>
                <a:schemeClr val="dk1"/>
              </a:solidFill>
              <a:highlight>
                <a:srgbClr val="FFFFFF"/>
              </a:highlight>
              <a:latin typeface="Montserrat"/>
              <a:ea typeface="Montserrat"/>
              <a:cs typeface="Montserrat"/>
              <a:sym typeface="Montserrat"/>
            </a:endParaRPr>
          </a:p>
          <a:p>
            <a:pPr indent="0" lvl="0" marL="0" marR="342900" rtl="0" algn="l">
              <a:lnSpc>
                <a:spcPct val="161538"/>
              </a:lnSpc>
              <a:spcBef>
                <a:spcPts val="1200"/>
              </a:spcBef>
              <a:spcAft>
                <a:spcPts val="0"/>
              </a:spcAft>
              <a:buNone/>
            </a:pPr>
            <a:r>
              <a:rPr lang="en-GB" sz="1600">
                <a:highlight>
                  <a:srgbClr val="FFFFFF"/>
                </a:highlight>
                <a:latin typeface="Montserrat"/>
                <a:ea typeface="Montserrat"/>
                <a:cs typeface="Montserrat"/>
                <a:sym typeface="Montserrat"/>
              </a:rPr>
              <a:t>Use key nouns from recipe -</a:t>
            </a:r>
            <a:endParaRPr sz="1600">
              <a:highlight>
                <a:srgbClr val="FFFFFF"/>
              </a:highlight>
              <a:latin typeface="Montserrat"/>
              <a:ea typeface="Montserrat"/>
              <a:cs typeface="Montserrat"/>
              <a:sym typeface="Montserrat"/>
            </a:endParaRPr>
          </a:p>
          <a:p>
            <a:pPr indent="0" lvl="0" marL="0" marR="342900" rtl="0" algn="l">
              <a:lnSpc>
                <a:spcPct val="161538"/>
              </a:lnSpc>
              <a:spcBef>
                <a:spcPts val="1200"/>
              </a:spcBef>
              <a:spcAft>
                <a:spcPts val="0"/>
              </a:spcAft>
              <a:buNone/>
            </a:pPr>
            <a:r>
              <a:rPr b="1" lang="en-GB" sz="1600">
                <a:highlight>
                  <a:srgbClr val="FFFFFF"/>
                </a:highlight>
                <a:latin typeface="Montserrat"/>
                <a:ea typeface="Montserrat"/>
                <a:cs typeface="Montserrat"/>
                <a:sym typeface="Montserrat"/>
              </a:rPr>
              <a:t>BUTTER		FLOUR		EGG		SUGAR		BOWL		BAKE</a:t>
            </a:r>
            <a:endParaRPr b="1" sz="1600">
              <a:highlight>
                <a:srgbClr val="FFFFFF"/>
              </a:highlight>
              <a:latin typeface="Montserrat"/>
              <a:ea typeface="Montserrat"/>
              <a:cs typeface="Montserrat"/>
              <a:sym typeface="Montserrat"/>
            </a:endParaRPr>
          </a:p>
          <a:p>
            <a:pPr indent="0" lvl="0" marL="0" marR="342900" rtl="0" algn="l">
              <a:lnSpc>
                <a:spcPct val="161538"/>
              </a:lnSpc>
              <a:spcBef>
                <a:spcPts val="1200"/>
              </a:spcBef>
              <a:spcAft>
                <a:spcPts val="0"/>
              </a:spcAft>
              <a:buNone/>
            </a:pPr>
            <a:r>
              <a:rPr lang="en-GB" sz="1600">
                <a:highlight>
                  <a:srgbClr val="FFFFFF"/>
                </a:highlight>
                <a:latin typeface="Montserrat"/>
                <a:ea typeface="Montserrat"/>
                <a:cs typeface="Montserrat"/>
                <a:sym typeface="Montserrat"/>
              </a:rPr>
              <a:t>Question - </a:t>
            </a:r>
            <a:endParaRPr sz="1600">
              <a:highlight>
                <a:srgbClr val="FFFFFF"/>
              </a:highlight>
              <a:latin typeface="Montserrat"/>
              <a:ea typeface="Montserrat"/>
              <a:cs typeface="Montserrat"/>
              <a:sym typeface="Montserrat"/>
            </a:endParaRPr>
          </a:p>
          <a:p>
            <a:pPr indent="0" lvl="0" marL="0" marR="342900" rtl="0" algn="l">
              <a:lnSpc>
                <a:spcPct val="161538"/>
              </a:lnSpc>
              <a:spcBef>
                <a:spcPts val="1200"/>
              </a:spcBef>
              <a:spcAft>
                <a:spcPts val="0"/>
              </a:spcAft>
              <a:buNone/>
            </a:pPr>
            <a:r>
              <a:rPr b="1" lang="en-GB" sz="1600">
                <a:highlight>
                  <a:srgbClr val="FFFFFF"/>
                </a:highlight>
                <a:latin typeface="Montserrat"/>
                <a:ea typeface="Montserrat"/>
                <a:cs typeface="Montserrat"/>
                <a:sym typeface="Montserrat"/>
              </a:rPr>
              <a:t>WHAT’S NEXT?!		WHAT’S THAT? 		FIND…		SHOW ME….</a:t>
            </a:r>
            <a:endParaRPr b="1" sz="1600">
              <a:highlight>
                <a:srgbClr val="FFFFFF"/>
              </a:highlight>
              <a:latin typeface="Montserrat"/>
              <a:ea typeface="Montserrat"/>
              <a:cs typeface="Montserrat"/>
              <a:sym typeface="Montserrat"/>
            </a:endParaRPr>
          </a:p>
          <a:p>
            <a:pPr indent="0" lvl="0" marL="0" marR="342900" rtl="0" algn="l">
              <a:lnSpc>
                <a:spcPct val="161538"/>
              </a:lnSpc>
              <a:spcBef>
                <a:spcPts val="1200"/>
              </a:spcBef>
              <a:spcAft>
                <a:spcPts val="0"/>
              </a:spcAft>
              <a:buNone/>
            </a:pPr>
            <a:r>
              <a:rPr i="1" lang="en-GB" sz="1600">
                <a:highlight>
                  <a:srgbClr val="FFFFFF"/>
                </a:highlight>
                <a:latin typeface="Montserrat"/>
                <a:ea typeface="Montserrat"/>
                <a:cs typeface="Montserrat"/>
                <a:sym typeface="Montserrat"/>
              </a:rPr>
              <a:t>Challenge - combine key verb and noun together for two word phrases.</a:t>
            </a:r>
            <a:endParaRPr sz="1600">
              <a:highlight>
                <a:srgbClr val="FFFFFF"/>
              </a:highlight>
              <a:latin typeface="Montserrat"/>
              <a:ea typeface="Montserrat"/>
              <a:cs typeface="Montserrat"/>
              <a:sym typeface="Montserrat"/>
            </a:endParaRPr>
          </a:p>
          <a:p>
            <a:pPr indent="0" lvl="0" marL="0" marR="342900" rtl="0" algn="l">
              <a:lnSpc>
                <a:spcPct val="161538"/>
              </a:lnSpc>
              <a:spcBef>
                <a:spcPts val="1200"/>
              </a:spcBef>
              <a:spcAft>
                <a:spcPts val="0"/>
              </a:spcAft>
              <a:buNone/>
            </a:pPr>
            <a:r>
              <a:rPr lang="en-GB" sz="1600">
                <a:highlight>
                  <a:srgbClr val="FFFFFF"/>
                </a:highlight>
                <a:latin typeface="Montserrat"/>
                <a:ea typeface="Montserrat"/>
                <a:cs typeface="Montserrat"/>
                <a:sym typeface="Montserrat"/>
              </a:rPr>
              <a:t> </a:t>
            </a:r>
            <a:endParaRPr sz="1600">
              <a:highlight>
                <a:srgbClr val="FFFFFF"/>
              </a:highlight>
              <a:latin typeface="Montserrat"/>
              <a:ea typeface="Montserrat"/>
              <a:cs typeface="Montserrat"/>
              <a:sym typeface="Montserra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1"/>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rgbClr val="00A099"/>
              </a:solidFill>
              <a:latin typeface="Montserrat Medium"/>
              <a:ea typeface="Montserrat Medium"/>
              <a:cs typeface="Montserrat Medium"/>
              <a:sym typeface="Montserrat Medium"/>
            </a:endParaRPr>
          </a:p>
        </p:txBody>
      </p:sp>
      <p:sp>
        <p:nvSpPr>
          <p:cNvPr id="140" name="Google Shape;140;p21"/>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800"/>
              <a:buNone/>
            </a:pPr>
            <a:fld id="{00000000-1234-1234-1234-123412341234}" type="slidenum">
              <a:rPr lang="en-GB"/>
              <a:t>‹#›</a:t>
            </a:fld>
            <a:endParaRPr/>
          </a:p>
        </p:txBody>
      </p:sp>
      <p:sp>
        <p:nvSpPr>
          <p:cNvPr id="141" name="Google Shape;141;p21"/>
          <p:cNvSpPr txBox="1"/>
          <p:nvPr/>
        </p:nvSpPr>
        <p:spPr>
          <a:xfrm>
            <a:off x="6887800" y="2171350"/>
            <a:ext cx="1921800" cy="2248200"/>
          </a:xfrm>
          <a:prstGeom prst="rect">
            <a:avLst/>
          </a:prstGeom>
          <a:noFill/>
          <a:ln>
            <a:noFill/>
          </a:ln>
        </p:spPr>
        <p:txBody>
          <a:bodyPr anchorCtr="0" anchor="b" bIns="0" lIns="0" spcFirstLastPara="1" rIns="0" wrap="square" tIns="0">
            <a:noAutofit/>
          </a:bodyPr>
          <a:lstStyle/>
          <a:p>
            <a:pPr indent="0" lvl="0" marL="0" marR="0" rtl="0" algn="l">
              <a:lnSpc>
                <a:spcPct val="130000"/>
              </a:lnSpc>
              <a:spcBef>
                <a:spcPts val="0"/>
              </a:spcBef>
              <a:spcAft>
                <a:spcPts val="0"/>
              </a:spcAft>
              <a:buClr>
                <a:srgbClr val="000000"/>
              </a:buClr>
              <a:buSzPts val="800"/>
              <a:buFont typeface="Arial"/>
              <a:buNone/>
            </a:pPr>
            <a:r>
              <a:t/>
            </a:r>
            <a:endParaRPr sz="1000">
              <a:latin typeface="Montserrat"/>
              <a:ea typeface="Montserrat"/>
              <a:cs typeface="Montserrat"/>
              <a:sym typeface="Montserrat"/>
            </a:endParaRPr>
          </a:p>
        </p:txBody>
      </p:sp>
      <p:sp>
        <p:nvSpPr>
          <p:cNvPr id="142" name="Google Shape;142;p21"/>
          <p:cNvSpPr txBox="1"/>
          <p:nvPr>
            <p:ph type="title"/>
          </p:nvPr>
        </p:nvSpPr>
        <p:spPr>
          <a:xfrm>
            <a:off x="459000" y="444500"/>
            <a:ext cx="8226000" cy="8145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2200"/>
              <a:buNone/>
            </a:pPr>
            <a:r>
              <a:rPr lang="en-GB" sz="2600">
                <a:solidFill>
                  <a:srgbClr val="000000"/>
                </a:solidFill>
              </a:rPr>
              <a:t>Step four - reflect on the recipe</a:t>
            </a:r>
            <a:endParaRPr sz="2600">
              <a:solidFill>
                <a:srgbClr val="000000"/>
              </a:solidFill>
            </a:endParaRPr>
          </a:p>
        </p:txBody>
      </p:sp>
      <p:sp>
        <p:nvSpPr>
          <p:cNvPr id="143" name="Google Shape;143;p21"/>
          <p:cNvSpPr txBox="1"/>
          <p:nvPr/>
        </p:nvSpPr>
        <p:spPr>
          <a:xfrm>
            <a:off x="459000" y="675750"/>
            <a:ext cx="8226000" cy="3792000"/>
          </a:xfrm>
          <a:prstGeom prst="rect">
            <a:avLst/>
          </a:prstGeom>
          <a:noFill/>
          <a:ln>
            <a:noFill/>
          </a:ln>
        </p:spPr>
        <p:txBody>
          <a:bodyPr anchorCtr="0" anchor="t" bIns="91425" lIns="91425" spcFirstLastPara="1" rIns="91425" wrap="square" tIns="91425">
            <a:noAutofit/>
          </a:bodyPr>
          <a:lstStyle/>
          <a:p>
            <a:pPr indent="0" lvl="0" marL="0" marR="342900" rtl="0" algn="l">
              <a:lnSpc>
                <a:spcPct val="161538"/>
              </a:lnSpc>
              <a:spcBef>
                <a:spcPts val="1200"/>
              </a:spcBef>
              <a:spcAft>
                <a:spcPts val="0"/>
              </a:spcAft>
              <a:buNone/>
            </a:pPr>
            <a:r>
              <a:rPr lang="en-GB" sz="1600">
                <a:highlight>
                  <a:srgbClr val="FFFFFF"/>
                </a:highlight>
                <a:latin typeface="Montserrat"/>
                <a:ea typeface="Montserrat"/>
                <a:cs typeface="Montserrat"/>
                <a:sym typeface="Montserrat"/>
              </a:rPr>
              <a:t>Use a sequencing panel line the one included in this pack to reflect on the recipe and remember what you did together. </a:t>
            </a:r>
            <a:endParaRPr sz="1600">
              <a:highlight>
                <a:srgbClr val="FFFFFF"/>
              </a:highlight>
              <a:latin typeface="Montserrat"/>
              <a:ea typeface="Montserrat"/>
              <a:cs typeface="Montserrat"/>
              <a:sym typeface="Montserrat"/>
            </a:endParaRPr>
          </a:p>
          <a:p>
            <a:pPr indent="0" lvl="0" marL="0" marR="342900" rtl="0" algn="l">
              <a:lnSpc>
                <a:spcPct val="161538"/>
              </a:lnSpc>
              <a:spcBef>
                <a:spcPts val="1200"/>
              </a:spcBef>
              <a:spcAft>
                <a:spcPts val="0"/>
              </a:spcAft>
              <a:buNone/>
            </a:pPr>
            <a:r>
              <a:t/>
            </a:r>
            <a:endParaRPr sz="1600">
              <a:highlight>
                <a:srgbClr val="FFFFFF"/>
              </a:highlight>
              <a:latin typeface="Montserrat"/>
              <a:ea typeface="Montserrat"/>
              <a:cs typeface="Montserrat"/>
              <a:sym typeface="Montserrat"/>
            </a:endParaRPr>
          </a:p>
          <a:p>
            <a:pPr indent="0" lvl="0" marL="0" marR="342900" rtl="0" algn="l">
              <a:lnSpc>
                <a:spcPct val="161538"/>
              </a:lnSpc>
              <a:spcBef>
                <a:spcPts val="1200"/>
              </a:spcBef>
              <a:spcAft>
                <a:spcPts val="0"/>
              </a:spcAft>
              <a:buNone/>
            </a:pPr>
            <a:r>
              <a:rPr lang="en-GB" sz="1600">
                <a:highlight>
                  <a:srgbClr val="FFFFFF"/>
                </a:highlight>
                <a:latin typeface="Montserrat"/>
                <a:ea typeface="Montserrat"/>
                <a:cs typeface="Montserrat"/>
                <a:sym typeface="Montserrat"/>
              </a:rPr>
              <a:t>Use the key words and put them in a rough order to indicate what you did. </a:t>
            </a:r>
            <a:endParaRPr sz="1600">
              <a:highlight>
                <a:srgbClr val="FFFFFF"/>
              </a:highlight>
              <a:latin typeface="Montserrat"/>
              <a:ea typeface="Montserrat"/>
              <a:cs typeface="Montserrat"/>
              <a:sym typeface="Montserrat"/>
            </a:endParaRPr>
          </a:p>
          <a:p>
            <a:pPr indent="0" lvl="0" marL="0" marR="342900" rtl="0" algn="l">
              <a:lnSpc>
                <a:spcPct val="161538"/>
              </a:lnSpc>
              <a:spcBef>
                <a:spcPts val="1200"/>
              </a:spcBef>
              <a:spcAft>
                <a:spcPts val="0"/>
              </a:spcAft>
              <a:buNone/>
            </a:pPr>
            <a:r>
              <a:t/>
            </a:r>
            <a:endParaRPr sz="1600">
              <a:highlight>
                <a:srgbClr val="FFFFFF"/>
              </a:highlight>
              <a:latin typeface="Montserrat"/>
              <a:ea typeface="Montserrat"/>
              <a:cs typeface="Montserrat"/>
              <a:sym typeface="Montserrat"/>
            </a:endParaRPr>
          </a:p>
          <a:p>
            <a:pPr indent="0" lvl="0" marL="0" marR="342900" rtl="0" algn="l">
              <a:lnSpc>
                <a:spcPct val="161538"/>
              </a:lnSpc>
              <a:spcBef>
                <a:spcPts val="1200"/>
              </a:spcBef>
              <a:spcAft>
                <a:spcPts val="0"/>
              </a:spcAft>
              <a:buNone/>
            </a:pPr>
            <a:r>
              <a:rPr lang="en-GB" sz="1600">
                <a:highlight>
                  <a:srgbClr val="FFFFFF"/>
                </a:highlight>
                <a:latin typeface="Montserrat"/>
                <a:ea typeface="Montserrat"/>
                <a:cs typeface="Montserrat"/>
                <a:sym typeface="Montserrat"/>
              </a:rPr>
              <a:t>Challenge - throw in a ‘red herring’ (something that you didn’t actually use in the </a:t>
            </a:r>
            <a:r>
              <a:rPr lang="en-GB" sz="1600">
                <a:highlight>
                  <a:srgbClr val="FFFFFF"/>
                </a:highlight>
                <a:latin typeface="Montserrat"/>
                <a:ea typeface="Montserrat"/>
                <a:cs typeface="Montserrat"/>
                <a:sym typeface="Montserrat"/>
              </a:rPr>
              <a:t>recipe</a:t>
            </a:r>
            <a:r>
              <a:rPr lang="en-GB" sz="1600">
                <a:highlight>
                  <a:srgbClr val="FFFFFF"/>
                </a:highlight>
                <a:latin typeface="Montserrat"/>
                <a:ea typeface="Montserrat"/>
                <a:cs typeface="Montserrat"/>
                <a:sym typeface="Montserrat"/>
              </a:rPr>
              <a:t>!) to see if they notice.  </a:t>
            </a:r>
            <a:endParaRPr sz="1600">
              <a:highlight>
                <a:srgbClr val="FFFFFF"/>
              </a:highlight>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69BE4B"/>
      </a:accent1>
      <a:accent2>
        <a:srgbClr val="46C7E1"/>
      </a:accent2>
      <a:accent3>
        <a:srgbClr val="FA9B23"/>
      </a:accent3>
      <a:accent4>
        <a:srgbClr val="786EC8"/>
      </a:accent4>
      <a:accent5>
        <a:srgbClr val="F03C78"/>
      </a:accent5>
      <a:accent6>
        <a:srgbClr val="00968C"/>
      </a:accent6>
      <a:hlink>
        <a:srgbClr val="00823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