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7714800" cx="137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9d0e2497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d9d0e24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428599b3_0_73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8b428599b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6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6" y="6157853"/>
            <a:ext cx="5957700" cy="92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1500"/>
              </a:spcBef>
              <a:spcAft>
                <a:spcPts val="15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5" y="5426307"/>
            <a:ext cx="3539195" cy="19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5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739235" y="1649491"/>
            <a:ext cx="12356700" cy="51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b="0" i="1"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Font typeface="Montserrat SemiBold"/>
              <a:buNone/>
              <a:defRPr sz="5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15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1500"/>
              </a:spcBef>
              <a:spcAft>
                <a:spcPts val="15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93" name="Google Shape;93;p1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96" name="Google Shape;96;p19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99" name="Google Shape;99;p20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102" name="Google Shape;102;p21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6" y="2157099"/>
            <a:ext cx="12403800" cy="47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500"/>
              <a:buFont typeface="Montserrat SemiBold"/>
              <a:buNone/>
              <a:defRPr b="0" sz="45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400"/>
              <a:buNone/>
              <a:defRPr sz="54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2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76" y="667499"/>
            <a:ext cx="9952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92076" y="1889177"/>
            <a:ext cx="12403800" cy="47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 sz="2100"/>
            </a:lvl5pPr>
            <a:lvl6pPr indent="-361950" lvl="5" marL="27432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92076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92076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92076" y="667499"/>
            <a:ext cx="9952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92076" y="667499"/>
            <a:ext cx="9952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3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692076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69207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4944771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4944771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9197466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919746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6195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21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692076" y="667499"/>
            <a:ext cx="9952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692076" y="2157099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92076" y="3104931"/>
            <a:ext cx="5957700" cy="7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692076" y="4006566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692076" y="4954399"/>
            <a:ext cx="5957700" cy="7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8377333" y="4766309"/>
            <a:ext cx="4718700" cy="591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8377333" y="5526053"/>
            <a:ext cx="4718700" cy="591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692076" y="667499"/>
            <a:ext cx="9952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3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692076" y="2157099"/>
            <a:ext cx="4717200" cy="679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692076" y="3104931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692076" y="4428304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692076" y="5376136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7138276" y="5376136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 rtl="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 rtl="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92076" y="669561"/>
            <a:ext cx="5957700" cy="12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92076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61950" lvl="4" marL="22860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5pPr>
            <a:lvl6pPr indent="-361950" lvl="5" marL="27432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6pPr>
            <a:lvl7pPr indent="-361950" lvl="6" marL="3200400">
              <a:spcBef>
                <a:spcPts val="900"/>
              </a:spcBef>
              <a:spcAft>
                <a:spcPts val="0"/>
              </a:spcAft>
              <a:buSzPts val="2100"/>
              <a:buChar char="–"/>
              <a:defRPr/>
            </a:lvl7pPr>
            <a:lvl8pPr indent="-361950" lvl="7" marL="3657600">
              <a:spcBef>
                <a:spcPts val="600"/>
              </a:spcBef>
              <a:spcAft>
                <a:spcPts val="0"/>
              </a:spcAft>
              <a:buSzPts val="2100"/>
              <a:buChar char="–"/>
              <a:defRPr/>
            </a:lvl8pPr>
            <a:lvl9pPr indent="-361950" lvl="8" marL="4114800">
              <a:spcBef>
                <a:spcPts val="600"/>
              </a:spcBef>
              <a:spcAft>
                <a:spcPts val="300"/>
              </a:spcAft>
              <a:buSzPts val="21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6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Montserrat"/>
              <a:buNone/>
              <a:defRPr b="1" sz="33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Font typeface="Montserrat Medium"/>
              <a:buNone/>
              <a:defRPr sz="4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6" y="1889177"/>
            <a:ext cx="12403800" cy="4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61950" lvl="4" marL="22860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61950" lvl="5" marL="274320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61950" lvl="6" marL="320040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61950" lvl="7" marL="36576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61950" lvl="8" marL="411480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6">
          <p15:clr>
            <a:srgbClr val="EA4335"/>
          </p15:clr>
        </p15:guide>
        <p15:guide id="2" pos="8249">
          <p15:clr>
            <a:srgbClr val="EA4335"/>
          </p15:clr>
        </p15:guide>
        <p15:guide id="3" orient="horz" pos="420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5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89">
          <p15:clr>
            <a:srgbClr val="EA4335"/>
          </p15:clr>
        </p15:guide>
        <p15:guide id="9" pos="449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idx="4294967295"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Naming and ordering the months of the year. 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8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6" name="Google Shape;146;p28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>
                <a:solidFill>
                  <a:srgbClr val="4B3241"/>
                </a:solidFill>
              </a:rPr>
              <a:t>Mrs Bramble and Miss Sidhu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9"/>
          <p:cNvSpPr/>
          <p:nvPr/>
        </p:nvSpPr>
        <p:spPr>
          <a:xfrm>
            <a:off x="268999" y="255248"/>
            <a:ext cx="136773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4" name="Google Shape;154;p29"/>
          <p:cNvSpPr/>
          <p:nvPr/>
        </p:nvSpPr>
        <p:spPr>
          <a:xfrm>
            <a:off x="450408" y="255248"/>
            <a:ext cx="66822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2764103" y="1423323"/>
            <a:ext cx="77913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a paper chain with the months of the year on in order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your own monthly calendar!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