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cf2676c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dcf2676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2238500"/>
            <a:ext cx="8226000" cy="2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within 15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Consolidating learning of numbers within 15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566600" y="42255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"/>
                <a:ea typeface="Montserrat"/>
                <a:cs typeface="Montserrat"/>
                <a:sym typeface="Montserrat"/>
              </a:rPr>
              <a:t>Source: Amisha Khaira images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201200"/>
            <a:ext cx="8339951" cy="14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29762" y="-988862"/>
            <a:ext cx="3247475" cy="7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