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67634c25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867634c2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91800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Bearings on polar grids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</a:rPr>
              <a:t>Downlo</a:t>
            </a:r>
            <a:r>
              <a:rPr b="0" lang="en-GB" sz="6000">
                <a:solidFill>
                  <a:srgbClr val="4B3241"/>
                </a:solidFill>
              </a:rPr>
              <a:t>ada</a:t>
            </a:r>
            <a:r>
              <a:rPr b="0" lang="en-GB" sz="6000">
                <a:solidFill>
                  <a:srgbClr val="4B3241"/>
                </a:solidFill>
              </a:rPr>
              <a:t>ble Resource </a:t>
            </a:r>
            <a:endParaRPr b="0" sz="7000">
              <a:solidFill>
                <a:srgbClr val="4B3241"/>
              </a:solidFill>
            </a:endParaRPr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918000" y="526250"/>
            <a:ext cx="16452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6" name="Google Shape;56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8" name="Google Shape;28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9" name="Google Shape;2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0" name="Google Shape;290;p19"/>
          <p:cNvCxnSpPr/>
          <p:nvPr/>
        </p:nvCxnSpPr>
        <p:spPr>
          <a:xfrm rot="10800000">
            <a:off x="4770258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291" name="Google Shape;291;p19"/>
          <p:cNvSpPr txBox="1"/>
          <p:nvPr/>
        </p:nvSpPr>
        <p:spPr>
          <a:xfrm>
            <a:off x="4187192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292" name="Google Shape;292;p19"/>
          <p:cNvSpPr txBox="1"/>
          <p:nvPr>
            <p:ph type="title"/>
          </p:nvPr>
        </p:nvSpPr>
        <p:spPr>
          <a:xfrm>
            <a:off x="947000" y="66701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 - hints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3700169" y="3474720"/>
            <a:ext cx="195490" cy="19549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9" name="Google Shape;29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800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01" name="Google Shape;301;p20"/>
          <p:cNvCxnSpPr/>
          <p:nvPr/>
        </p:nvCxnSpPr>
        <p:spPr>
          <a:xfrm rot="10800000">
            <a:off x="4789117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02" name="Google Shape;302;p20"/>
          <p:cNvSpPr txBox="1"/>
          <p:nvPr/>
        </p:nvSpPr>
        <p:spPr>
          <a:xfrm>
            <a:off x="4206051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pic>
        <p:nvPicPr>
          <p:cNvPr id="303" name="Google Shape;3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999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04" name="Google Shape;304;p20"/>
          <p:cNvCxnSpPr/>
          <p:nvPr/>
        </p:nvCxnSpPr>
        <p:spPr>
          <a:xfrm rot="10800000">
            <a:off x="12996316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05" name="Google Shape;305;p20"/>
          <p:cNvSpPr txBox="1"/>
          <p:nvPr/>
        </p:nvSpPr>
        <p:spPr>
          <a:xfrm>
            <a:off x="12413250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306" name="Google Shape;306;p20"/>
          <p:cNvSpPr txBox="1"/>
          <p:nvPr/>
        </p:nvSpPr>
        <p:spPr>
          <a:xfrm>
            <a:off x="947000" y="66701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- hints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0"/>
          <p:cNvSpPr/>
          <p:nvPr/>
        </p:nvSpPr>
        <p:spPr>
          <a:xfrm>
            <a:off x="2004104" y="5045755"/>
            <a:ext cx="195490" cy="19549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9334053" y="5020290"/>
            <a:ext cx="195490" cy="19549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5" name="Google Shape;3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16" name="Google Shape;316;p21"/>
          <p:cNvCxnSpPr/>
          <p:nvPr/>
        </p:nvCxnSpPr>
        <p:spPr>
          <a:xfrm rot="10800000">
            <a:off x="4770258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17" name="Google Shape;317;p21"/>
          <p:cNvSpPr txBox="1"/>
          <p:nvPr/>
        </p:nvSpPr>
        <p:spPr>
          <a:xfrm>
            <a:off x="4187192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pic>
        <p:nvPicPr>
          <p:cNvPr id="318" name="Google Shape;3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999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19" name="Google Shape;319;p21"/>
          <p:cNvCxnSpPr/>
          <p:nvPr/>
        </p:nvCxnSpPr>
        <p:spPr>
          <a:xfrm rot="10800000">
            <a:off x="12996316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20" name="Google Shape;320;p21"/>
          <p:cNvSpPr txBox="1"/>
          <p:nvPr/>
        </p:nvSpPr>
        <p:spPr>
          <a:xfrm>
            <a:off x="12413250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321" name="Google Shape;321;p21"/>
          <p:cNvSpPr txBox="1"/>
          <p:nvPr>
            <p:ph type="title"/>
          </p:nvPr>
        </p:nvSpPr>
        <p:spPr>
          <a:xfrm>
            <a:off x="947000" y="667018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 - hints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7026290" y="3694647"/>
            <a:ext cx="195490" cy="19549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15282163" y="3697106"/>
            <a:ext cx="195490" cy="195490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9" name="Google Shape;329;p22"/>
          <p:cNvSpPr txBox="1"/>
          <p:nvPr>
            <p:ph type="title"/>
          </p:nvPr>
        </p:nvSpPr>
        <p:spPr>
          <a:xfrm>
            <a:off x="917941" y="613583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FF0000"/>
                </a:solidFill>
              </a:rPr>
              <a:t>Answers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0" name="Google Shape;33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1" name="Google Shape;3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32" name="Google Shape;332;p22"/>
          <p:cNvCxnSpPr/>
          <p:nvPr/>
        </p:nvCxnSpPr>
        <p:spPr>
          <a:xfrm rot="10800000">
            <a:off x="4770258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33" name="Google Shape;333;p22"/>
          <p:cNvSpPr txBox="1"/>
          <p:nvPr/>
        </p:nvSpPr>
        <p:spPr>
          <a:xfrm>
            <a:off x="4187192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334" name="Google Shape;334;p22"/>
          <p:cNvCxnSpPr/>
          <p:nvPr/>
        </p:nvCxnSpPr>
        <p:spPr>
          <a:xfrm flipH="1">
            <a:off x="3856014" y="2401234"/>
            <a:ext cx="906365" cy="1139507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22"/>
          <p:cNvCxnSpPr/>
          <p:nvPr/>
        </p:nvCxnSpPr>
        <p:spPr>
          <a:xfrm rot="10800000">
            <a:off x="3856014" y="3540741"/>
            <a:ext cx="914244" cy="4227210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22"/>
          <p:cNvCxnSpPr/>
          <p:nvPr/>
        </p:nvCxnSpPr>
        <p:spPr>
          <a:xfrm flipH="1" rot="10800000">
            <a:off x="4770258" y="3548443"/>
            <a:ext cx="897947" cy="4219508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22"/>
          <p:cNvCxnSpPr/>
          <p:nvPr/>
        </p:nvCxnSpPr>
        <p:spPr>
          <a:xfrm>
            <a:off x="4770257" y="2401234"/>
            <a:ext cx="898488" cy="1139507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3" name="Google Shape;34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4" name="Google Shape;3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800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45" name="Google Shape;345;p23"/>
          <p:cNvCxnSpPr/>
          <p:nvPr/>
        </p:nvCxnSpPr>
        <p:spPr>
          <a:xfrm rot="10800000">
            <a:off x="4789117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46" name="Google Shape;346;p23"/>
          <p:cNvSpPr txBox="1"/>
          <p:nvPr/>
        </p:nvSpPr>
        <p:spPr>
          <a:xfrm>
            <a:off x="4206051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347" name="Google Shape;347;p23"/>
          <p:cNvCxnSpPr/>
          <p:nvPr/>
        </p:nvCxnSpPr>
        <p:spPr>
          <a:xfrm flipH="1">
            <a:off x="2061063" y="2401234"/>
            <a:ext cx="2720176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23"/>
          <p:cNvCxnSpPr/>
          <p:nvPr/>
        </p:nvCxnSpPr>
        <p:spPr>
          <a:xfrm rot="10800000">
            <a:off x="2061063" y="5143500"/>
            <a:ext cx="2728054" cy="2624451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23"/>
          <p:cNvCxnSpPr/>
          <p:nvPr/>
        </p:nvCxnSpPr>
        <p:spPr>
          <a:xfrm flipH="1" rot="10800000">
            <a:off x="4789117" y="5143500"/>
            <a:ext cx="2668405" cy="2624451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23"/>
          <p:cNvCxnSpPr/>
          <p:nvPr/>
        </p:nvCxnSpPr>
        <p:spPr>
          <a:xfrm>
            <a:off x="4789116" y="2401234"/>
            <a:ext cx="2668406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1" name="Google Shape;3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999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52" name="Google Shape;352;p23"/>
          <p:cNvCxnSpPr/>
          <p:nvPr/>
        </p:nvCxnSpPr>
        <p:spPr>
          <a:xfrm rot="10800000">
            <a:off x="12996316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53" name="Google Shape;353;p23"/>
          <p:cNvSpPr txBox="1"/>
          <p:nvPr/>
        </p:nvSpPr>
        <p:spPr>
          <a:xfrm>
            <a:off x="12413250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354" name="Google Shape;354;p23"/>
          <p:cNvCxnSpPr/>
          <p:nvPr/>
        </p:nvCxnSpPr>
        <p:spPr>
          <a:xfrm flipH="1">
            <a:off x="9398833" y="2401234"/>
            <a:ext cx="3589605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23"/>
          <p:cNvCxnSpPr/>
          <p:nvPr/>
        </p:nvCxnSpPr>
        <p:spPr>
          <a:xfrm rot="10800000">
            <a:off x="9398834" y="5143500"/>
            <a:ext cx="3589604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23"/>
          <p:cNvCxnSpPr/>
          <p:nvPr/>
        </p:nvCxnSpPr>
        <p:spPr>
          <a:xfrm flipH="1" rot="10800000">
            <a:off x="12996315" y="5143500"/>
            <a:ext cx="3552826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23"/>
          <p:cNvCxnSpPr/>
          <p:nvPr/>
        </p:nvCxnSpPr>
        <p:spPr>
          <a:xfrm>
            <a:off x="12996315" y="2401234"/>
            <a:ext cx="3552826" cy="274226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8" name="Google Shape;358;p23"/>
          <p:cNvSpPr txBox="1"/>
          <p:nvPr>
            <p:ph type="title"/>
          </p:nvPr>
        </p:nvSpPr>
        <p:spPr>
          <a:xfrm>
            <a:off x="917941" y="613583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rgbClr val="FF0000"/>
                </a:solidFill>
              </a:rPr>
              <a:t>Answers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4" name="Google Shape;36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5" name="Google Shape;3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66" name="Google Shape;366;p24"/>
          <p:cNvCxnSpPr/>
          <p:nvPr/>
        </p:nvCxnSpPr>
        <p:spPr>
          <a:xfrm rot="10800000">
            <a:off x="4770258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67" name="Google Shape;367;p24"/>
          <p:cNvSpPr txBox="1"/>
          <p:nvPr/>
        </p:nvSpPr>
        <p:spPr>
          <a:xfrm>
            <a:off x="4187192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368" name="Google Shape;368;p24"/>
          <p:cNvCxnSpPr/>
          <p:nvPr/>
        </p:nvCxnSpPr>
        <p:spPr>
          <a:xfrm flipH="1">
            <a:off x="2416958" y="2401234"/>
            <a:ext cx="2345422" cy="4074517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24"/>
          <p:cNvCxnSpPr/>
          <p:nvPr/>
        </p:nvCxnSpPr>
        <p:spPr>
          <a:xfrm rot="10800000">
            <a:off x="2416958" y="6475751"/>
            <a:ext cx="2353300" cy="1292201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24"/>
          <p:cNvCxnSpPr/>
          <p:nvPr/>
        </p:nvCxnSpPr>
        <p:spPr>
          <a:xfrm flipH="1" rot="10800000">
            <a:off x="4770258" y="3811250"/>
            <a:ext cx="2323632" cy="3956703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24"/>
          <p:cNvCxnSpPr/>
          <p:nvPr/>
        </p:nvCxnSpPr>
        <p:spPr>
          <a:xfrm>
            <a:off x="4770257" y="2401234"/>
            <a:ext cx="2323633" cy="1410015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24"/>
          <p:cNvSpPr txBox="1"/>
          <p:nvPr/>
        </p:nvSpPr>
        <p:spPr>
          <a:xfrm>
            <a:off x="917941" y="613583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i="0" sz="4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999" y="1371841"/>
            <a:ext cx="7688876" cy="754331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74" name="Google Shape;374;p24"/>
          <p:cNvCxnSpPr/>
          <p:nvPr/>
        </p:nvCxnSpPr>
        <p:spPr>
          <a:xfrm rot="10800000">
            <a:off x="12996316" y="347472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375" name="Google Shape;375;p24"/>
          <p:cNvSpPr txBox="1"/>
          <p:nvPr/>
        </p:nvSpPr>
        <p:spPr>
          <a:xfrm>
            <a:off x="12413250" y="2812336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cxnSp>
        <p:nvCxnSpPr>
          <p:cNvPr id="376" name="Google Shape;376;p24"/>
          <p:cNvCxnSpPr/>
          <p:nvPr/>
        </p:nvCxnSpPr>
        <p:spPr>
          <a:xfrm>
            <a:off x="12988438" y="2401234"/>
            <a:ext cx="7877" cy="5366718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7" name="Google Shape;377;p24"/>
          <p:cNvCxnSpPr/>
          <p:nvPr/>
        </p:nvCxnSpPr>
        <p:spPr>
          <a:xfrm rot="10800000">
            <a:off x="15379908" y="3792392"/>
            <a:ext cx="0" cy="2683359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8" name="Google Shape;378;p24"/>
          <p:cNvCxnSpPr/>
          <p:nvPr/>
        </p:nvCxnSpPr>
        <p:spPr>
          <a:xfrm flipH="1" rot="10800000">
            <a:off x="12988438" y="6475752"/>
            <a:ext cx="2391470" cy="1292200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9" name="Google Shape;379;p24"/>
          <p:cNvCxnSpPr/>
          <p:nvPr/>
        </p:nvCxnSpPr>
        <p:spPr>
          <a:xfrm>
            <a:off x="12996315" y="2401234"/>
            <a:ext cx="2383593" cy="1410015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/>
          <p:nvPr>
            <p:ph type="title"/>
          </p:nvPr>
        </p:nvSpPr>
        <p:spPr>
          <a:xfrm>
            <a:off x="980500" y="1118650"/>
            <a:ext cx="16894499" cy="8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b="1" i="0" lang="en-GB" sz="6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i="0" sz="32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/>
          </a:p>
        </p:txBody>
      </p:sp>
      <p:pic>
        <p:nvPicPr>
          <p:cNvPr id="385" name="Google Shape;3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0350" y="6142175"/>
            <a:ext cx="1289600" cy="1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2685255" y="4036144"/>
            <a:ext cx="4730658" cy="2016705"/>
          </a:xfrm>
          <a:prstGeom prst="wedgeRoundRectCallout">
            <a:avLst>
              <a:gd fmla="val -38167" name="adj1"/>
              <a:gd fmla="val 78309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66" name="Google Shape;66;p11"/>
          <p:cNvGrpSpPr/>
          <p:nvPr/>
        </p:nvGrpSpPr>
        <p:grpSpPr>
          <a:xfrm>
            <a:off x="1459792" y="6092032"/>
            <a:ext cx="1604246" cy="3150943"/>
            <a:chOff x="2476076" y="1815215"/>
            <a:chExt cx="1155547" cy="2311092"/>
          </a:xfrm>
        </p:grpSpPr>
        <p:pic>
          <p:nvPicPr>
            <p:cNvPr id="67" name="Google Shape;67;p11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1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1"/>
          <p:cNvSpPr txBox="1"/>
          <p:nvPr/>
        </p:nvSpPr>
        <p:spPr>
          <a:xfrm>
            <a:off x="936800" y="1790645"/>
            <a:ext cx="6665035" cy="21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Read Cala’s statement. Can you make similar statements about the other points?</a:t>
            </a:r>
            <a:endParaRPr/>
          </a:p>
        </p:txBody>
      </p:sp>
      <p:grpSp>
        <p:nvGrpSpPr>
          <p:cNvPr id="70" name="Google Shape;70;p11"/>
          <p:cNvGrpSpPr/>
          <p:nvPr/>
        </p:nvGrpSpPr>
        <p:grpSpPr>
          <a:xfrm>
            <a:off x="8257317" y="1255588"/>
            <a:ext cx="8524568" cy="7838894"/>
            <a:chOff x="8257317" y="1255588"/>
            <a:chExt cx="8524568" cy="7838894"/>
          </a:xfrm>
        </p:grpSpPr>
        <p:pic>
          <p:nvPicPr>
            <p:cNvPr id="71" name="Google Shape;7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57317" y="1255588"/>
              <a:ext cx="8524568" cy="781645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72" name="Google Shape;72;p11"/>
            <p:cNvCxnSpPr/>
            <p:nvPr/>
          </p:nvCxnSpPr>
          <p:spPr>
            <a:xfrm rot="10800000">
              <a:off x="12551100" y="2973690"/>
              <a:ext cx="0" cy="2456722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73" name="Google Shape;73;p11"/>
            <p:cNvSpPr txBox="1"/>
            <p:nvPr/>
          </p:nvSpPr>
          <p:spPr>
            <a:xfrm>
              <a:off x="11975912" y="2032448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sp>
          <p:nvSpPr>
            <p:cNvPr id="74" name="Google Shape;74;p11"/>
            <p:cNvSpPr txBox="1"/>
            <p:nvPr/>
          </p:nvSpPr>
          <p:spPr>
            <a:xfrm>
              <a:off x="9319188" y="8566068"/>
              <a:ext cx="6740009" cy="528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space between each circle is 1cm</a:t>
              </a:r>
              <a:endParaRPr/>
            </a:p>
          </p:txBody>
        </p:sp>
        <p:sp>
          <p:nvSpPr>
            <p:cNvPr id="75" name="Google Shape;75;p11"/>
            <p:cNvSpPr txBox="1"/>
            <p:nvPr/>
          </p:nvSpPr>
          <p:spPr>
            <a:xfrm>
              <a:off x="12445851" y="5385303"/>
              <a:ext cx="48668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4274352" y="2245236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1"/>
            <p:cNvSpPr txBox="1"/>
            <p:nvPr/>
          </p:nvSpPr>
          <p:spPr>
            <a:xfrm>
              <a:off x="14300744" y="1731853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14025214" y="6224113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11"/>
            <p:cNvSpPr txBox="1"/>
            <p:nvPr/>
          </p:nvSpPr>
          <p:spPr>
            <a:xfrm>
              <a:off x="14040375" y="5726948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13946038" y="7896662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11"/>
            <p:cNvSpPr txBox="1"/>
            <p:nvPr/>
          </p:nvSpPr>
          <p:spPr>
            <a:xfrm>
              <a:off x="13961198" y="7399497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11428013" y="5894830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1"/>
            <p:cNvSpPr txBox="1"/>
            <p:nvPr/>
          </p:nvSpPr>
          <p:spPr>
            <a:xfrm>
              <a:off x="11443174" y="5397665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0102145" y="5328963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11"/>
            <p:cNvSpPr txBox="1"/>
            <p:nvPr/>
          </p:nvSpPr>
          <p:spPr>
            <a:xfrm>
              <a:off x="10117306" y="4831798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11565131" y="3809294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1"/>
            <p:cNvSpPr txBox="1"/>
            <p:nvPr/>
          </p:nvSpPr>
          <p:spPr>
            <a:xfrm>
              <a:off x="11580292" y="3312129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1271" y="1775555"/>
            <a:ext cx="7547718" cy="736936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3" name="Google Shape;93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4" name="Google Shape;94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6" name="Google Shape;96;p12"/>
          <p:cNvCxnSpPr/>
          <p:nvPr/>
        </p:nvCxnSpPr>
        <p:spPr>
          <a:xfrm rot="10800000">
            <a:off x="12689364" y="3857480"/>
            <a:ext cx="0" cy="166878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stealth"/>
          </a:ln>
        </p:spPr>
      </p:cxnSp>
      <p:sp>
        <p:nvSpPr>
          <p:cNvPr id="97" name="Google Shape;97;p12"/>
          <p:cNvSpPr txBox="1"/>
          <p:nvPr/>
        </p:nvSpPr>
        <p:spPr>
          <a:xfrm>
            <a:off x="12122064" y="3129075"/>
            <a:ext cx="115037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98" name="Google Shape;98;p12"/>
          <p:cNvSpPr txBox="1"/>
          <p:nvPr/>
        </p:nvSpPr>
        <p:spPr>
          <a:xfrm>
            <a:off x="936800" y="1790645"/>
            <a:ext cx="6665035" cy="569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bearings of A and B?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Could you add two more points to form a rectangle?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the bearings of these new points?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13272439" y="2855039"/>
            <a:ext cx="299929" cy="285262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13468981" y="2385429"/>
            <a:ext cx="669019" cy="877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13306116" y="7932547"/>
            <a:ext cx="299929" cy="285262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13502656" y="7462937"/>
            <a:ext cx="669019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0168150" y="2107701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08" name="Google Shape;108;p13"/>
          <p:cNvSpPr txBox="1"/>
          <p:nvPr>
            <p:ph idx="2" type="body"/>
          </p:nvPr>
        </p:nvSpPr>
        <p:spPr>
          <a:xfrm>
            <a:off x="10168150" y="3371551"/>
            <a:ext cx="7902000" cy="1261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370" r="0" t="-197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0168150" y="4633351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10" name="Google Shape;110;p13"/>
          <p:cNvSpPr txBox="1"/>
          <p:nvPr>
            <p:ph idx="4" type="body"/>
          </p:nvPr>
        </p:nvSpPr>
        <p:spPr>
          <a:xfrm>
            <a:off x="10168150" y="5897201"/>
            <a:ext cx="7902000" cy="126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70" r="0" t="-197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1" name="Google Shape;111;p13"/>
          <p:cNvSpPr txBox="1"/>
          <p:nvPr>
            <p:ph idx="4294967295" type="subTitle"/>
          </p:nvPr>
        </p:nvSpPr>
        <p:spPr>
          <a:xfrm>
            <a:off x="10168150" y="7159001"/>
            <a:ext cx="62568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 3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3"/>
          <p:cNvSpPr txBox="1"/>
          <p:nvPr>
            <p:ph idx="5" type="subTitle"/>
          </p:nvPr>
        </p:nvSpPr>
        <p:spPr>
          <a:xfrm>
            <a:off x="10168150" y="7159001"/>
            <a:ext cx="6256800" cy="906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13" name="Google Shape;113;p13"/>
          <p:cNvSpPr txBox="1"/>
          <p:nvPr>
            <p:ph idx="6" type="body"/>
          </p:nvPr>
        </p:nvSpPr>
        <p:spPr>
          <a:xfrm>
            <a:off x="10168150" y="8215963"/>
            <a:ext cx="7902000" cy="1261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370" r="0" t="-199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4" name="Google Shape;11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3"/>
          <p:cNvSpPr txBox="1"/>
          <p:nvPr>
            <p:ph type="title"/>
          </p:nvPr>
        </p:nvSpPr>
        <p:spPr>
          <a:xfrm>
            <a:off x="917949" y="890050"/>
            <a:ext cx="14218637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What calculation does not find the size of the angle between lines?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9883920" y="6827976"/>
            <a:ext cx="7486500" cy="21882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5983" y="2780905"/>
            <a:ext cx="6256800" cy="593976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/>
        </p:nvSpPr>
        <p:spPr>
          <a:xfrm>
            <a:off x="895417" y="9492087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4"/>
          <p:cNvSpPr txBox="1"/>
          <p:nvPr>
            <p:ph type="title"/>
          </p:nvPr>
        </p:nvSpPr>
        <p:spPr>
          <a:xfrm>
            <a:off x="878150" y="340350"/>
            <a:ext cx="5637017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76558" y="9492087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796244" y="1000203"/>
            <a:ext cx="5973061" cy="3894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bearing of A, B, C, D, and E from 0. What do you notice?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arenR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 bearing of 60° of the three diagrams where it is easiest.</a:t>
            </a:r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>
            <a:off x="1867028" y="340350"/>
            <a:ext cx="14981383" cy="9092337"/>
            <a:chOff x="1867028" y="340350"/>
            <a:chExt cx="14981383" cy="9092337"/>
          </a:xfrm>
        </p:grpSpPr>
        <p:grpSp>
          <p:nvGrpSpPr>
            <p:cNvPr id="127" name="Google Shape;127;p14"/>
            <p:cNvGrpSpPr/>
            <p:nvPr/>
          </p:nvGrpSpPr>
          <p:grpSpPr>
            <a:xfrm>
              <a:off x="7104582" y="340350"/>
              <a:ext cx="4444135" cy="4510257"/>
              <a:chOff x="7291442" y="529737"/>
              <a:chExt cx="4308836" cy="4423321"/>
            </a:xfrm>
          </p:grpSpPr>
          <p:pic>
            <p:nvPicPr>
              <p:cNvPr id="128" name="Google Shape;128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91442" y="529737"/>
                <a:ext cx="4308836" cy="4423321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29" name="Google Shape;129;p14"/>
              <p:cNvCxnSpPr/>
              <p:nvPr/>
            </p:nvCxnSpPr>
            <p:spPr>
              <a:xfrm rot="10800000">
                <a:off x="9438575" y="1111290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30" name="Google Shape;130;p14"/>
              <p:cNvSpPr txBox="1"/>
              <p:nvPr/>
            </p:nvSpPr>
            <p:spPr>
              <a:xfrm>
                <a:off x="8849159" y="594956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9768730" y="1193066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" name="Google Shape;132;p14"/>
              <p:cNvSpPr txBox="1"/>
              <p:nvPr/>
            </p:nvSpPr>
            <p:spPr>
              <a:xfrm>
                <a:off x="9863439" y="699608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</a:t>
                </a:r>
                <a:endParaRPr/>
              </a:p>
            </p:txBody>
          </p:sp>
        </p:grpSp>
        <p:grpSp>
          <p:nvGrpSpPr>
            <p:cNvPr id="133" name="Google Shape;133;p14"/>
            <p:cNvGrpSpPr/>
            <p:nvPr/>
          </p:nvGrpSpPr>
          <p:grpSpPr>
            <a:xfrm>
              <a:off x="12305400" y="340350"/>
              <a:ext cx="4543011" cy="4521990"/>
              <a:chOff x="12310563" y="722373"/>
              <a:chExt cx="4543011" cy="4609737"/>
            </a:xfrm>
          </p:grpSpPr>
          <p:pic>
            <p:nvPicPr>
              <p:cNvPr id="134" name="Google Shape;134;p1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2310563" y="722373"/>
                <a:ext cx="4543011" cy="4609737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35" name="Google Shape;135;p14"/>
              <p:cNvCxnSpPr/>
              <p:nvPr/>
            </p:nvCxnSpPr>
            <p:spPr>
              <a:xfrm rot="10800000">
                <a:off x="14573089" y="1347472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36" name="Google Shape;136;p14"/>
              <p:cNvSpPr txBox="1"/>
              <p:nvPr/>
            </p:nvSpPr>
            <p:spPr>
              <a:xfrm>
                <a:off x="13983673" y="831138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15135209" y="1382610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" name="Google Shape;138;p14"/>
              <p:cNvSpPr txBox="1"/>
              <p:nvPr/>
            </p:nvSpPr>
            <p:spPr>
              <a:xfrm>
                <a:off x="15229919" y="889152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</p:grpSp>
        <p:grpSp>
          <p:nvGrpSpPr>
            <p:cNvPr id="139" name="Google Shape;139;p14"/>
            <p:cNvGrpSpPr/>
            <p:nvPr/>
          </p:nvGrpSpPr>
          <p:grpSpPr>
            <a:xfrm>
              <a:off x="1867028" y="5006100"/>
              <a:ext cx="4444136" cy="4381689"/>
              <a:chOff x="1908411" y="5100663"/>
              <a:chExt cx="4485768" cy="4357723"/>
            </a:xfrm>
          </p:grpSpPr>
          <p:pic>
            <p:nvPicPr>
              <p:cNvPr id="140" name="Google Shape;140;p1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908411" y="5144347"/>
                <a:ext cx="4485768" cy="4314039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41" name="Google Shape;141;p14"/>
              <p:cNvCxnSpPr/>
              <p:nvPr/>
            </p:nvCxnSpPr>
            <p:spPr>
              <a:xfrm rot="10800000">
                <a:off x="4150470" y="5616997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42" name="Google Shape;142;p14"/>
              <p:cNvSpPr txBox="1"/>
              <p:nvPr/>
            </p:nvSpPr>
            <p:spPr>
              <a:xfrm>
                <a:off x="3561054" y="5100663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4811270" y="5838514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" name="Google Shape;144;p14"/>
              <p:cNvSpPr txBox="1"/>
              <p:nvPr/>
            </p:nvSpPr>
            <p:spPr>
              <a:xfrm>
                <a:off x="4905979" y="5345056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/>
              </a:p>
            </p:txBody>
          </p:sp>
        </p:grpSp>
        <p:grpSp>
          <p:nvGrpSpPr>
            <p:cNvPr id="145" name="Google Shape;145;p14"/>
            <p:cNvGrpSpPr/>
            <p:nvPr/>
          </p:nvGrpSpPr>
          <p:grpSpPr>
            <a:xfrm>
              <a:off x="7078417" y="5049784"/>
              <a:ext cx="4444136" cy="4382903"/>
              <a:chOff x="7119800" y="5144347"/>
              <a:chExt cx="4444136" cy="4381689"/>
            </a:xfrm>
          </p:grpSpPr>
          <p:pic>
            <p:nvPicPr>
              <p:cNvPr id="146" name="Google Shape;146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119800" y="5144347"/>
                <a:ext cx="4444136" cy="4381689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47" name="Google Shape;147;p14"/>
              <p:cNvCxnSpPr/>
              <p:nvPr/>
            </p:nvCxnSpPr>
            <p:spPr>
              <a:xfrm rot="10800000">
                <a:off x="9313020" y="5708288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48" name="Google Shape;148;p14"/>
              <p:cNvSpPr txBox="1"/>
              <p:nvPr/>
            </p:nvSpPr>
            <p:spPr>
              <a:xfrm>
                <a:off x="8723604" y="5191954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10338683" y="6166892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" name="Google Shape;150;p14"/>
              <p:cNvSpPr txBox="1"/>
              <p:nvPr/>
            </p:nvSpPr>
            <p:spPr>
              <a:xfrm>
                <a:off x="10433392" y="5673434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</p:grpSp>
        <p:grpSp>
          <p:nvGrpSpPr>
            <p:cNvPr id="151" name="Google Shape;151;p14"/>
            <p:cNvGrpSpPr/>
            <p:nvPr/>
          </p:nvGrpSpPr>
          <p:grpSpPr>
            <a:xfrm>
              <a:off x="12248174" y="5116662"/>
              <a:ext cx="4580951" cy="4316025"/>
              <a:chOff x="12289556" y="5211225"/>
              <a:chExt cx="4543011" cy="4340060"/>
            </a:xfrm>
          </p:grpSpPr>
          <p:pic>
            <p:nvPicPr>
              <p:cNvPr id="152" name="Google Shape;152;p14"/>
              <p:cNvPicPr preferRelativeResize="0"/>
              <p:nvPr/>
            </p:nvPicPr>
            <p:blipFill rotWithShape="1">
              <a:blip r:embed="rId7">
                <a:alphaModFix/>
              </a:blip>
              <a:srcRect b="3042" l="9446" r="3146" t="2808"/>
              <a:stretch/>
            </p:blipFill>
            <p:spPr>
              <a:xfrm>
                <a:off x="12289556" y="5211225"/>
                <a:ext cx="4543011" cy="434006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53" name="Google Shape;153;p14"/>
              <p:cNvCxnSpPr/>
              <p:nvPr/>
            </p:nvCxnSpPr>
            <p:spPr>
              <a:xfrm rot="10800000">
                <a:off x="14599002" y="5727559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54" name="Google Shape;154;p14"/>
              <p:cNvSpPr txBox="1"/>
              <p:nvPr/>
            </p:nvSpPr>
            <p:spPr>
              <a:xfrm>
                <a:off x="14009586" y="5211225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15801816" y="6527462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" name="Google Shape;156;p14"/>
              <p:cNvSpPr txBox="1"/>
              <p:nvPr/>
            </p:nvSpPr>
            <p:spPr>
              <a:xfrm>
                <a:off x="15899559" y="6061787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15"/>
          <p:cNvSpPr txBox="1"/>
          <p:nvPr>
            <p:ph type="title"/>
          </p:nvPr>
        </p:nvSpPr>
        <p:spPr>
          <a:xfrm>
            <a:off x="236081" y="76098"/>
            <a:ext cx="5637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64" name="Google Shape;164;p15"/>
          <p:cNvGrpSpPr/>
          <p:nvPr/>
        </p:nvGrpSpPr>
        <p:grpSpPr>
          <a:xfrm>
            <a:off x="10623441" y="325492"/>
            <a:ext cx="4259527" cy="4080078"/>
            <a:chOff x="10623441" y="325492"/>
            <a:chExt cx="4259527" cy="4080078"/>
          </a:xfrm>
        </p:grpSpPr>
        <p:grpSp>
          <p:nvGrpSpPr>
            <p:cNvPr id="165" name="Google Shape;165;p15"/>
            <p:cNvGrpSpPr/>
            <p:nvPr/>
          </p:nvGrpSpPr>
          <p:grpSpPr>
            <a:xfrm>
              <a:off x="10623441" y="325492"/>
              <a:ext cx="4259527" cy="4080078"/>
              <a:chOff x="12310563" y="722373"/>
              <a:chExt cx="4543011" cy="4609737"/>
            </a:xfrm>
          </p:grpSpPr>
          <p:pic>
            <p:nvPicPr>
              <p:cNvPr id="166" name="Google Shape;166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2310563" y="722373"/>
                <a:ext cx="4543011" cy="4609737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67" name="Google Shape;167;p15"/>
              <p:cNvCxnSpPr/>
              <p:nvPr/>
            </p:nvCxnSpPr>
            <p:spPr>
              <a:xfrm rot="10800000">
                <a:off x="14573089" y="1347472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68" name="Google Shape;168;p15"/>
              <p:cNvSpPr txBox="1"/>
              <p:nvPr/>
            </p:nvSpPr>
            <p:spPr>
              <a:xfrm>
                <a:off x="13983673" y="831138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15135209" y="1382610"/>
                <a:ext cx="195490" cy="195490"/>
              </a:xfrm>
              <a:prstGeom prst="ellipse">
                <a:avLst/>
              </a:prstGeom>
              <a:solidFill>
                <a:schemeClr val="dk2"/>
              </a:solidFill>
              <a:ln cap="flat" cmpd="sng" w="2540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0" name="Google Shape;170;p15"/>
              <p:cNvSpPr txBox="1"/>
              <p:nvPr/>
            </p:nvSpPr>
            <p:spPr>
              <a:xfrm>
                <a:off x="15229919" y="889152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</a:t>
                </a:r>
                <a:endParaRPr/>
              </a:p>
            </p:txBody>
          </p:sp>
        </p:grpSp>
        <p:sp>
          <p:nvSpPr>
            <p:cNvPr id="171" name="Google Shape;171;p15"/>
            <p:cNvSpPr txBox="1"/>
            <p:nvPr/>
          </p:nvSpPr>
          <p:spPr>
            <a:xfrm>
              <a:off x="10766917" y="3533938"/>
              <a:ext cx="39726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Bearing of 022.5°</a:t>
              </a:r>
              <a:endParaRPr/>
            </a:p>
          </p:txBody>
        </p:sp>
      </p:grpSp>
      <p:sp>
        <p:nvSpPr>
          <p:cNvPr id="172" name="Google Shape;172;p15"/>
          <p:cNvSpPr txBox="1"/>
          <p:nvPr/>
        </p:nvSpPr>
        <p:spPr>
          <a:xfrm>
            <a:off x="236069" y="1004753"/>
            <a:ext cx="59730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16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bearing of A, B, C, D, and E from 0. What do you notice?</a:t>
            </a:r>
            <a:endParaRPr sz="2800"/>
          </a:p>
          <a:p>
            <a:pPr indent="-5016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 bearing of 60° of the three diagrams where it is easiest.</a:t>
            </a:r>
            <a:endParaRPr sz="2800"/>
          </a:p>
        </p:txBody>
      </p:sp>
      <p:cxnSp>
        <p:nvCxnSpPr>
          <p:cNvPr id="173" name="Google Shape;173;p15"/>
          <p:cNvCxnSpPr>
            <a:endCxn id="169" idx="3"/>
          </p:cNvCxnSpPr>
          <p:nvPr/>
        </p:nvCxnSpPr>
        <p:spPr>
          <a:xfrm flipH="1" rot="10800000">
            <a:off x="12695071" y="1057557"/>
            <a:ext cx="603600" cy="135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4" name="Google Shape;174;p15"/>
          <p:cNvGrpSpPr/>
          <p:nvPr/>
        </p:nvGrpSpPr>
        <p:grpSpPr>
          <a:xfrm>
            <a:off x="6192962" y="385238"/>
            <a:ext cx="4197299" cy="4063594"/>
            <a:chOff x="5158955" y="25450"/>
            <a:chExt cx="4308900" cy="4423200"/>
          </a:xfrm>
        </p:grpSpPr>
        <p:grpSp>
          <p:nvGrpSpPr>
            <p:cNvPr id="175" name="Google Shape;175;p15"/>
            <p:cNvGrpSpPr/>
            <p:nvPr/>
          </p:nvGrpSpPr>
          <p:grpSpPr>
            <a:xfrm>
              <a:off x="5158955" y="25450"/>
              <a:ext cx="4308900" cy="4423200"/>
              <a:chOff x="7662105" y="25450"/>
              <a:chExt cx="4308900" cy="4423200"/>
            </a:xfrm>
          </p:grpSpPr>
          <p:pic>
            <p:nvPicPr>
              <p:cNvPr id="176" name="Google Shape;176;p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662105" y="25450"/>
                <a:ext cx="4308900" cy="4423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grpSp>
            <p:nvGrpSpPr>
              <p:cNvPr id="177" name="Google Shape;177;p15"/>
              <p:cNvGrpSpPr/>
              <p:nvPr/>
            </p:nvGrpSpPr>
            <p:grpSpPr>
              <a:xfrm>
                <a:off x="9174423" y="137719"/>
                <a:ext cx="1457842" cy="2185114"/>
                <a:chOff x="9922673" y="458794"/>
                <a:chExt cx="1457842" cy="2185114"/>
              </a:xfrm>
            </p:grpSpPr>
            <p:sp>
              <p:nvSpPr>
                <p:cNvPr id="178" name="Google Shape;178;p15"/>
                <p:cNvSpPr/>
                <p:nvPr/>
              </p:nvSpPr>
              <p:spPr>
                <a:xfrm>
                  <a:off x="10868435" y="1156902"/>
                  <a:ext cx="195600" cy="195600"/>
                </a:xfrm>
                <a:prstGeom prst="ellipse">
                  <a:avLst/>
                </a:prstGeom>
                <a:solidFill>
                  <a:schemeClr val="dk2"/>
                </a:solidFill>
                <a:ln cap="flat" cmpd="sng" w="254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grpSp>
              <p:nvGrpSpPr>
                <p:cNvPr id="179" name="Google Shape;179;p15"/>
                <p:cNvGrpSpPr/>
                <p:nvPr/>
              </p:nvGrpSpPr>
              <p:grpSpPr>
                <a:xfrm>
                  <a:off x="9922673" y="458794"/>
                  <a:ext cx="1457842" cy="2185114"/>
                  <a:chOff x="8798360" y="464969"/>
                  <a:chExt cx="1457842" cy="2185114"/>
                </a:xfrm>
              </p:grpSpPr>
              <p:cxnSp>
                <p:nvCxnSpPr>
                  <p:cNvPr id="180" name="Google Shape;180;p15"/>
                  <p:cNvCxnSpPr/>
                  <p:nvPr/>
                </p:nvCxnSpPr>
                <p:spPr>
                  <a:xfrm rot="10800000">
                    <a:off x="9387776" y="981303"/>
                    <a:ext cx="0" cy="166878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oval"/>
                    <a:tailEnd len="med" w="med" type="stealth"/>
                  </a:ln>
                </p:spPr>
              </p:cxnSp>
              <p:sp>
                <p:nvSpPr>
                  <p:cNvPr id="181" name="Google Shape;181;p15"/>
                  <p:cNvSpPr txBox="1"/>
                  <p:nvPr/>
                </p:nvSpPr>
                <p:spPr>
                  <a:xfrm>
                    <a:off x="8798360" y="464969"/>
                    <a:ext cx="1150375" cy="5284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en-GB" sz="24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N</a:t>
                    </a:r>
                    <a:endParaRPr/>
                  </a:p>
                </p:txBody>
              </p:sp>
              <p:sp>
                <p:nvSpPr>
                  <p:cNvPr id="182" name="Google Shape;182;p15"/>
                  <p:cNvSpPr txBox="1"/>
                  <p:nvPr/>
                </p:nvSpPr>
                <p:spPr>
                  <a:xfrm>
                    <a:off x="9820144" y="587244"/>
                    <a:ext cx="436058" cy="6011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3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i="0" lang="en-GB" sz="2800" u="none" cap="none" strike="noStrik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A</a:t>
                    </a:r>
                    <a:endParaRPr/>
                  </a:p>
                </p:txBody>
              </p:sp>
              <p:cxnSp>
                <p:nvCxnSpPr>
                  <p:cNvPr id="183" name="Google Shape;183;p15"/>
                  <p:cNvCxnSpPr/>
                  <p:nvPr/>
                </p:nvCxnSpPr>
                <p:spPr>
                  <a:xfrm flipH="1" rot="10800000">
                    <a:off x="9387880" y="1276192"/>
                    <a:ext cx="435300" cy="13737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FF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  <p:sp>
          <p:nvSpPr>
            <p:cNvPr id="184" name="Google Shape;184;p15"/>
            <p:cNvSpPr txBox="1"/>
            <p:nvPr/>
          </p:nvSpPr>
          <p:spPr>
            <a:xfrm>
              <a:off x="5569098" y="3379518"/>
              <a:ext cx="3765000" cy="7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Bearing of 015°</a:t>
              </a:r>
              <a:endParaRPr/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903425" y="4817934"/>
            <a:ext cx="4485900" cy="4216059"/>
            <a:chOff x="811637" y="5782251"/>
            <a:chExt cx="4485900" cy="4357684"/>
          </a:xfrm>
        </p:grpSpPr>
        <p:grpSp>
          <p:nvGrpSpPr>
            <p:cNvPr id="186" name="Google Shape;186;p15"/>
            <p:cNvGrpSpPr/>
            <p:nvPr/>
          </p:nvGrpSpPr>
          <p:grpSpPr>
            <a:xfrm>
              <a:off x="811637" y="5782251"/>
              <a:ext cx="4485900" cy="4357684"/>
              <a:chOff x="1857612" y="4970676"/>
              <a:chExt cx="4485900" cy="4357684"/>
            </a:xfrm>
          </p:grpSpPr>
          <p:pic>
            <p:nvPicPr>
              <p:cNvPr id="187" name="Google Shape;187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57612" y="5014360"/>
                <a:ext cx="4485900" cy="43140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88" name="Google Shape;188;p15"/>
              <p:cNvCxnSpPr/>
              <p:nvPr/>
            </p:nvCxnSpPr>
            <p:spPr>
              <a:xfrm rot="10800000">
                <a:off x="4099671" y="5487010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89" name="Google Shape;189;p15"/>
              <p:cNvSpPr txBox="1"/>
              <p:nvPr/>
            </p:nvSpPr>
            <p:spPr>
              <a:xfrm>
                <a:off x="3510255" y="4970676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90" name="Google Shape;190;p15"/>
              <p:cNvSpPr txBox="1"/>
              <p:nvPr/>
            </p:nvSpPr>
            <p:spPr>
              <a:xfrm>
                <a:off x="4855180" y="5215069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</a:t>
                </a:r>
                <a:endParaRPr/>
              </a:p>
            </p:txBody>
          </p:sp>
          <p:sp>
            <p:nvSpPr>
              <p:cNvPr id="191" name="Google Shape;191;p15"/>
              <p:cNvSpPr txBox="1"/>
              <p:nvPr/>
            </p:nvSpPr>
            <p:spPr>
              <a:xfrm>
                <a:off x="2334604" y="8128245"/>
                <a:ext cx="3368230" cy="72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Bearing of 30°</a:t>
                </a:r>
                <a:endParaRPr/>
              </a:p>
            </p:txBody>
          </p:sp>
          <p:cxnSp>
            <p:nvCxnSpPr>
              <p:cNvPr id="192" name="Google Shape;192;p15"/>
              <p:cNvCxnSpPr/>
              <p:nvPr/>
            </p:nvCxnSpPr>
            <p:spPr>
              <a:xfrm flipH="1" rot="10800000">
                <a:off x="4085300" y="5875388"/>
                <a:ext cx="703800" cy="1277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93" name="Google Shape;193;p15"/>
            <p:cNvSpPr/>
            <p:nvPr/>
          </p:nvSpPr>
          <p:spPr>
            <a:xfrm>
              <a:off x="3678071" y="6509777"/>
              <a:ext cx="195600" cy="19560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4" name="Google Shape;194;p15"/>
          <p:cNvGrpSpPr/>
          <p:nvPr/>
        </p:nvGrpSpPr>
        <p:grpSpPr>
          <a:xfrm>
            <a:off x="5720700" y="4826925"/>
            <a:ext cx="4444200" cy="4215964"/>
            <a:chOff x="5566713" y="4826908"/>
            <a:chExt cx="4444200" cy="4256400"/>
          </a:xfrm>
        </p:grpSpPr>
        <p:grpSp>
          <p:nvGrpSpPr>
            <p:cNvPr id="195" name="Google Shape;195;p15"/>
            <p:cNvGrpSpPr/>
            <p:nvPr/>
          </p:nvGrpSpPr>
          <p:grpSpPr>
            <a:xfrm>
              <a:off x="5566713" y="4826908"/>
              <a:ext cx="4444200" cy="4256400"/>
              <a:chOff x="7069013" y="5014371"/>
              <a:chExt cx="4444200" cy="4256400"/>
            </a:xfrm>
          </p:grpSpPr>
          <p:pic>
            <p:nvPicPr>
              <p:cNvPr id="196" name="Google Shape;196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069013" y="5014371"/>
                <a:ext cx="4444200" cy="42564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197" name="Google Shape;197;p15"/>
              <p:cNvCxnSpPr/>
              <p:nvPr/>
            </p:nvCxnSpPr>
            <p:spPr>
              <a:xfrm rot="10800000">
                <a:off x="9262221" y="5578301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198" name="Google Shape;198;p15"/>
              <p:cNvSpPr txBox="1"/>
              <p:nvPr/>
            </p:nvSpPr>
            <p:spPr>
              <a:xfrm>
                <a:off x="8672805" y="5061967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199" name="Google Shape;199;p15"/>
              <p:cNvSpPr txBox="1"/>
              <p:nvPr/>
            </p:nvSpPr>
            <p:spPr>
              <a:xfrm>
                <a:off x="10382593" y="5543447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  <p:sp>
            <p:nvSpPr>
              <p:cNvPr id="200" name="Google Shape;200;p15"/>
              <p:cNvSpPr txBox="1"/>
              <p:nvPr/>
            </p:nvSpPr>
            <p:spPr>
              <a:xfrm>
                <a:off x="7563877" y="8177195"/>
                <a:ext cx="3368230" cy="72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Bearing of 45°</a:t>
                </a:r>
                <a:endParaRPr/>
              </a:p>
            </p:txBody>
          </p:sp>
          <p:cxnSp>
            <p:nvCxnSpPr>
              <p:cNvPr id="201" name="Google Shape;201;p15"/>
              <p:cNvCxnSpPr/>
              <p:nvPr/>
            </p:nvCxnSpPr>
            <p:spPr>
              <a:xfrm flipH="1" rot="10800000">
                <a:off x="9250613" y="6203766"/>
                <a:ext cx="1065900" cy="961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02" name="Google Shape;202;p15"/>
            <p:cNvSpPr/>
            <p:nvPr/>
          </p:nvSpPr>
          <p:spPr>
            <a:xfrm>
              <a:off x="8763884" y="5884505"/>
              <a:ext cx="195600" cy="19560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10485385" y="4702925"/>
            <a:ext cx="4538468" cy="4340060"/>
            <a:chOff x="10481707" y="4249038"/>
            <a:chExt cx="4543011" cy="4340060"/>
          </a:xfrm>
        </p:grpSpPr>
        <p:grpSp>
          <p:nvGrpSpPr>
            <p:cNvPr id="204" name="Google Shape;204;p15"/>
            <p:cNvGrpSpPr/>
            <p:nvPr/>
          </p:nvGrpSpPr>
          <p:grpSpPr>
            <a:xfrm>
              <a:off x="10481707" y="4249038"/>
              <a:ext cx="4543011" cy="4340060"/>
              <a:chOff x="12238757" y="5081238"/>
              <a:chExt cx="4543011" cy="4340060"/>
            </a:xfrm>
          </p:grpSpPr>
          <p:pic>
            <p:nvPicPr>
              <p:cNvPr id="205" name="Google Shape;205;p15"/>
              <p:cNvPicPr preferRelativeResize="0"/>
              <p:nvPr/>
            </p:nvPicPr>
            <p:blipFill rotWithShape="1">
              <a:blip r:embed="rId7">
                <a:alphaModFix/>
              </a:blip>
              <a:srcRect b="3042" l="9446" r="3146" t="2808"/>
              <a:stretch/>
            </p:blipFill>
            <p:spPr>
              <a:xfrm>
                <a:off x="12238757" y="5081238"/>
                <a:ext cx="4543011" cy="434006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cxnSp>
            <p:nvCxnSpPr>
              <p:cNvPr id="206" name="Google Shape;206;p15"/>
              <p:cNvCxnSpPr/>
              <p:nvPr/>
            </p:nvCxnSpPr>
            <p:spPr>
              <a:xfrm rot="10800000">
                <a:off x="14548203" y="5597572"/>
                <a:ext cx="0" cy="166878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oval"/>
                <a:tailEnd len="med" w="med" type="stealth"/>
              </a:ln>
            </p:spPr>
          </p:cxnSp>
          <p:sp>
            <p:nvSpPr>
              <p:cNvPr id="207" name="Google Shape;207;p15"/>
              <p:cNvSpPr txBox="1"/>
              <p:nvPr/>
            </p:nvSpPr>
            <p:spPr>
              <a:xfrm>
                <a:off x="13958788" y="5081238"/>
                <a:ext cx="1150375" cy="528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24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N</a:t>
                </a:r>
                <a:endParaRPr/>
              </a:p>
            </p:txBody>
          </p:sp>
          <p:sp>
            <p:nvSpPr>
              <p:cNvPr id="208" name="Google Shape;208;p15"/>
              <p:cNvSpPr txBox="1"/>
              <p:nvPr/>
            </p:nvSpPr>
            <p:spPr>
              <a:xfrm>
                <a:off x="15848761" y="5931800"/>
                <a:ext cx="436058" cy="601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GB" sz="2800" u="none" cap="none" strike="noStrike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</a:t>
                </a:r>
                <a:endParaRPr/>
              </a:p>
            </p:txBody>
          </p:sp>
          <p:sp>
            <p:nvSpPr>
              <p:cNvPr id="209" name="Google Shape;209;p15"/>
              <p:cNvSpPr txBox="1"/>
              <p:nvPr/>
            </p:nvSpPr>
            <p:spPr>
              <a:xfrm>
                <a:off x="12826147" y="8244353"/>
                <a:ext cx="3389069" cy="72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3500" u="none" cap="none" strike="noStrike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Bearing of 60°</a:t>
                </a:r>
                <a:endParaRPr/>
              </a:p>
            </p:txBody>
          </p:sp>
          <p:cxnSp>
            <p:nvCxnSpPr>
              <p:cNvPr id="210" name="Google Shape;210;p15"/>
              <p:cNvCxnSpPr/>
              <p:nvPr/>
            </p:nvCxnSpPr>
            <p:spPr>
              <a:xfrm flipH="1" rot="10800000">
                <a:off x="14533973" y="6479035"/>
                <a:ext cx="1349784" cy="7680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11" name="Google Shape;211;p15"/>
            <p:cNvSpPr/>
            <p:nvPr/>
          </p:nvSpPr>
          <p:spPr>
            <a:xfrm>
              <a:off x="14074616" y="5483075"/>
              <a:ext cx="195600" cy="19560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7" name="Google Shape;21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8" name="Google Shape;21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822895" y="1704550"/>
            <a:ext cx="7921259" cy="6437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the position of two more points that form the vertices of the following quadrilaterals: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Kite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Square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Rhombus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Rectangle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Isosceles trapezium</a:t>
            </a:r>
            <a:endParaRPr/>
          </a:p>
        </p:txBody>
      </p:sp>
      <p:grpSp>
        <p:nvGrpSpPr>
          <p:cNvPr id="220" name="Google Shape;220;p16"/>
          <p:cNvGrpSpPr/>
          <p:nvPr/>
        </p:nvGrpSpPr>
        <p:grpSpPr>
          <a:xfrm>
            <a:off x="9144000" y="1371841"/>
            <a:ext cx="7688876" cy="7543318"/>
            <a:chOff x="9144000" y="1371841"/>
            <a:chExt cx="7688876" cy="7543318"/>
          </a:xfrm>
        </p:grpSpPr>
        <p:pic>
          <p:nvPicPr>
            <p:cNvPr id="221" name="Google Shape;22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144000" y="1371841"/>
              <a:ext cx="7688876" cy="754331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222" name="Google Shape;222;p16"/>
            <p:cNvCxnSpPr/>
            <p:nvPr/>
          </p:nvCxnSpPr>
          <p:spPr>
            <a:xfrm rot="10800000">
              <a:off x="12996316" y="3474720"/>
              <a:ext cx="0" cy="166878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oval"/>
              <a:tailEnd len="med" w="med" type="stealth"/>
            </a:ln>
          </p:spPr>
        </p:cxnSp>
        <p:sp>
          <p:nvSpPr>
            <p:cNvPr id="223" name="Google Shape;223;p16"/>
            <p:cNvSpPr txBox="1"/>
            <p:nvPr/>
          </p:nvSpPr>
          <p:spPr>
            <a:xfrm>
              <a:off x="12413250" y="2812336"/>
              <a:ext cx="1150375" cy="728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2901607" y="2329533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2901607" y="7766008"/>
              <a:ext cx="195490" cy="195490"/>
            </a:xfrm>
            <a:prstGeom prst="ellipse">
              <a:avLst/>
            </a:prstGeom>
            <a:solidFill>
              <a:schemeClr val="dk2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6" name="Google Shape;226;p16"/>
            <p:cNvSpPr txBox="1"/>
            <p:nvPr/>
          </p:nvSpPr>
          <p:spPr>
            <a:xfrm>
              <a:off x="13071180" y="7271750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227" name="Google Shape;227;p16"/>
            <p:cNvSpPr txBox="1"/>
            <p:nvPr/>
          </p:nvSpPr>
          <p:spPr>
            <a:xfrm>
              <a:off x="13028700" y="1788043"/>
              <a:ext cx="436058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34" name="Google Shape;234;p17"/>
          <p:cNvPicPr preferRelativeResize="0"/>
          <p:nvPr/>
        </p:nvPicPr>
        <p:blipFill rotWithShape="1">
          <a:blip r:embed="rId3">
            <a:alphaModFix/>
          </a:blip>
          <a:srcRect b="28859" l="0" r="0" t="0"/>
          <a:stretch/>
        </p:blipFill>
        <p:spPr>
          <a:xfrm>
            <a:off x="7360852" y="3120374"/>
            <a:ext cx="3566295" cy="448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35" name="Google Shape;2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837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 - hints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Google Shape;24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18"/>
          <p:cNvSpPr txBox="1"/>
          <p:nvPr/>
        </p:nvSpPr>
        <p:spPr>
          <a:xfrm>
            <a:off x="9841709" y="2093937"/>
            <a:ext cx="18277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Square</a:t>
            </a:r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>
            <a:off x="9841709" y="2798188"/>
            <a:ext cx="1620000" cy="1620000"/>
            <a:chOff x="1192395" y="2519050"/>
            <a:chExt cx="1620000" cy="1620000"/>
          </a:xfrm>
        </p:grpSpPr>
        <p:grpSp>
          <p:nvGrpSpPr>
            <p:cNvPr id="246" name="Google Shape;246;p18"/>
            <p:cNvGrpSpPr/>
            <p:nvPr/>
          </p:nvGrpSpPr>
          <p:grpSpPr>
            <a:xfrm>
              <a:off x="1192395" y="2519050"/>
              <a:ext cx="1620000" cy="1620000"/>
              <a:chOff x="2719788" y="3945081"/>
              <a:chExt cx="1620000" cy="1620000"/>
            </a:xfrm>
          </p:grpSpPr>
          <p:cxnSp>
            <p:nvCxnSpPr>
              <p:cNvPr id="247" name="Google Shape;247;p18"/>
              <p:cNvCxnSpPr/>
              <p:nvPr/>
            </p:nvCxnSpPr>
            <p:spPr>
              <a:xfrm>
                <a:off x="3511919" y="3945081"/>
                <a:ext cx="827869" cy="83286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8" name="Google Shape;248;p18"/>
              <p:cNvCxnSpPr/>
              <p:nvPr/>
            </p:nvCxnSpPr>
            <p:spPr>
              <a:xfrm flipH="1">
                <a:off x="2719788" y="3945081"/>
                <a:ext cx="792131" cy="83286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2719788" y="4777942"/>
                <a:ext cx="792131" cy="787139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18"/>
              <p:cNvCxnSpPr/>
              <p:nvPr/>
            </p:nvCxnSpPr>
            <p:spPr>
              <a:xfrm flipH="1" rot="10800000">
                <a:off x="3511919" y="4777942"/>
                <a:ext cx="827869" cy="787139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51" name="Google Shape;251;p18"/>
            <p:cNvCxnSpPr/>
            <p:nvPr/>
          </p:nvCxnSpPr>
          <p:spPr>
            <a:xfrm>
              <a:off x="1984526" y="2519050"/>
              <a:ext cx="0" cy="1620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18"/>
            <p:cNvCxnSpPr/>
            <p:nvPr/>
          </p:nvCxnSpPr>
          <p:spPr>
            <a:xfrm rot="10800000">
              <a:off x="1294468" y="3351911"/>
              <a:ext cx="131906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253" name="Google Shape;253;p18"/>
          <p:cNvSpPr/>
          <p:nvPr/>
        </p:nvSpPr>
        <p:spPr>
          <a:xfrm>
            <a:off x="10633840" y="3490891"/>
            <a:ext cx="149075" cy="14015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1486162" y="1889679"/>
            <a:ext cx="1077539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Kite</a:t>
            </a:r>
            <a:endParaRPr/>
          </a:p>
        </p:txBody>
      </p:sp>
      <p:grpSp>
        <p:nvGrpSpPr>
          <p:cNvPr id="255" name="Google Shape;255;p18"/>
          <p:cNvGrpSpPr/>
          <p:nvPr/>
        </p:nvGrpSpPr>
        <p:grpSpPr>
          <a:xfrm>
            <a:off x="1232801" y="2607501"/>
            <a:ext cx="1620000" cy="2312703"/>
            <a:chOff x="1192395" y="2519050"/>
            <a:chExt cx="1620000" cy="2312703"/>
          </a:xfrm>
        </p:grpSpPr>
        <p:grpSp>
          <p:nvGrpSpPr>
            <p:cNvPr id="256" name="Google Shape;256;p18"/>
            <p:cNvGrpSpPr/>
            <p:nvPr/>
          </p:nvGrpSpPr>
          <p:grpSpPr>
            <a:xfrm>
              <a:off x="1192395" y="2519050"/>
              <a:ext cx="1620000" cy="2312703"/>
              <a:chOff x="2719788" y="3945081"/>
              <a:chExt cx="1620000" cy="2312703"/>
            </a:xfrm>
          </p:grpSpPr>
          <p:cxnSp>
            <p:nvCxnSpPr>
              <p:cNvPr id="257" name="Google Shape;257;p18"/>
              <p:cNvCxnSpPr/>
              <p:nvPr/>
            </p:nvCxnSpPr>
            <p:spPr>
              <a:xfrm>
                <a:off x="3511919" y="3945081"/>
                <a:ext cx="827869" cy="83286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 flipH="1">
                <a:off x="2719788" y="3945081"/>
                <a:ext cx="792131" cy="83286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18"/>
              <p:cNvCxnSpPr/>
              <p:nvPr/>
            </p:nvCxnSpPr>
            <p:spPr>
              <a:xfrm>
                <a:off x="2719788" y="4777942"/>
                <a:ext cx="770388" cy="1468220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0" name="Google Shape;260;p18"/>
              <p:cNvCxnSpPr/>
              <p:nvPr/>
            </p:nvCxnSpPr>
            <p:spPr>
              <a:xfrm flipH="1" rot="10800000">
                <a:off x="3511918" y="4777943"/>
                <a:ext cx="827870" cy="1479841"/>
              </a:xfrm>
              <a:prstGeom prst="straightConnector1">
                <a:avLst/>
              </a:prstGeom>
              <a:noFill/>
              <a:ln cap="flat" cmpd="sng" w="57150">
                <a:solidFill>
                  <a:srgbClr val="00823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61" name="Google Shape;261;p18"/>
            <p:cNvCxnSpPr/>
            <p:nvPr/>
          </p:nvCxnSpPr>
          <p:spPr>
            <a:xfrm flipH="1">
              <a:off x="1962783" y="2519050"/>
              <a:ext cx="21743" cy="2214201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8"/>
            <p:cNvCxnSpPr/>
            <p:nvPr/>
          </p:nvCxnSpPr>
          <p:spPr>
            <a:xfrm rot="10800000">
              <a:off x="1294468" y="3351911"/>
              <a:ext cx="131906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263" name="Google Shape;263;p18"/>
          <p:cNvSpPr/>
          <p:nvPr/>
        </p:nvSpPr>
        <p:spPr>
          <a:xfrm>
            <a:off x="2024932" y="3300204"/>
            <a:ext cx="149075" cy="14015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3335495" y="2798188"/>
            <a:ext cx="5976316" cy="141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pairs of equal sides.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meet at a right angle 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12011636" y="2798188"/>
            <a:ext cx="5881738" cy="223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Four equal sides.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meet at a right angle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are equal length 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258895" y="5591869"/>
            <a:ext cx="239681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Rhombus</a:t>
            </a:r>
            <a:endParaRPr/>
          </a:p>
        </p:txBody>
      </p:sp>
      <p:grpSp>
        <p:nvGrpSpPr>
          <p:cNvPr id="267" name="Google Shape;267;p18"/>
          <p:cNvGrpSpPr/>
          <p:nvPr/>
        </p:nvGrpSpPr>
        <p:grpSpPr>
          <a:xfrm>
            <a:off x="1360407" y="6432854"/>
            <a:ext cx="1523214" cy="1102184"/>
            <a:chOff x="1217928" y="2519050"/>
            <a:chExt cx="1523214" cy="1102184"/>
          </a:xfrm>
        </p:grpSpPr>
        <p:cxnSp>
          <p:nvCxnSpPr>
            <p:cNvPr id="268" name="Google Shape;268;p18"/>
            <p:cNvCxnSpPr/>
            <p:nvPr/>
          </p:nvCxnSpPr>
          <p:spPr>
            <a:xfrm>
              <a:off x="1984526" y="2519050"/>
              <a:ext cx="0" cy="1102184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18"/>
            <p:cNvCxnSpPr/>
            <p:nvPr/>
          </p:nvCxnSpPr>
          <p:spPr>
            <a:xfrm rot="10800000">
              <a:off x="1217928" y="3056543"/>
              <a:ext cx="1523214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270" name="Google Shape;270;p18"/>
          <p:cNvSpPr/>
          <p:nvPr/>
        </p:nvSpPr>
        <p:spPr>
          <a:xfrm>
            <a:off x="2131997" y="6833648"/>
            <a:ext cx="149075" cy="140158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1" name="Google Shape;271;p18"/>
          <p:cNvGrpSpPr/>
          <p:nvPr/>
        </p:nvGrpSpPr>
        <p:grpSpPr>
          <a:xfrm>
            <a:off x="1334874" y="6380554"/>
            <a:ext cx="1620000" cy="1197735"/>
            <a:chOff x="3863803" y="4740079"/>
            <a:chExt cx="1620000" cy="1197735"/>
          </a:xfrm>
        </p:grpSpPr>
        <p:cxnSp>
          <p:nvCxnSpPr>
            <p:cNvPr id="272" name="Google Shape;272;p18"/>
            <p:cNvCxnSpPr/>
            <p:nvPr/>
          </p:nvCxnSpPr>
          <p:spPr>
            <a:xfrm rot="10800000">
              <a:off x="4650943" y="4740079"/>
              <a:ext cx="832860" cy="591487"/>
            </a:xfrm>
            <a:prstGeom prst="straightConnector1">
              <a:avLst/>
            </a:prstGeom>
            <a:noFill/>
            <a:ln cap="flat" cmpd="sng" w="5715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18"/>
            <p:cNvCxnSpPr/>
            <p:nvPr/>
          </p:nvCxnSpPr>
          <p:spPr>
            <a:xfrm flipH="1">
              <a:off x="4650943" y="5331566"/>
              <a:ext cx="832860" cy="606248"/>
            </a:xfrm>
            <a:prstGeom prst="straightConnector1">
              <a:avLst/>
            </a:prstGeom>
            <a:noFill/>
            <a:ln cap="flat" cmpd="sng" w="5715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18"/>
            <p:cNvCxnSpPr/>
            <p:nvPr/>
          </p:nvCxnSpPr>
          <p:spPr>
            <a:xfrm>
              <a:off x="3863803" y="5331566"/>
              <a:ext cx="787140" cy="606248"/>
            </a:xfrm>
            <a:prstGeom prst="straightConnector1">
              <a:avLst/>
            </a:prstGeom>
            <a:noFill/>
            <a:ln cap="flat" cmpd="sng" w="5715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18"/>
            <p:cNvCxnSpPr/>
            <p:nvPr/>
          </p:nvCxnSpPr>
          <p:spPr>
            <a:xfrm flipH="1" rot="10800000">
              <a:off x="3863803" y="4740079"/>
              <a:ext cx="787140" cy="591487"/>
            </a:xfrm>
            <a:prstGeom prst="straightConnector1">
              <a:avLst/>
            </a:prstGeom>
            <a:noFill/>
            <a:ln cap="flat" cmpd="sng" w="57150">
              <a:solidFill>
                <a:srgbClr val="00823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6" name="Google Shape;276;p18"/>
          <p:cNvSpPr txBox="1"/>
          <p:nvPr/>
        </p:nvSpPr>
        <p:spPr>
          <a:xfrm>
            <a:off x="3335495" y="6339348"/>
            <a:ext cx="5881738" cy="223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Four equal sides.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meet at a right angle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not equal length </a:t>
            </a:r>
            <a:endParaRPr/>
          </a:p>
        </p:txBody>
      </p:sp>
      <p:cxnSp>
        <p:nvCxnSpPr>
          <p:cNvPr id="277" name="Google Shape;277;p18"/>
          <p:cNvCxnSpPr/>
          <p:nvPr/>
        </p:nvCxnSpPr>
        <p:spPr>
          <a:xfrm flipH="1" rot="10800000">
            <a:off x="10207318" y="6549709"/>
            <a:ext cx="1027577" cy="2142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8"/>
          <p:cNvCxnSpPr/>
          <p:nvPr/>
        </p:nvCxnSpPr>
        <p:spPr>
          <a:xfrm flipH="1">
            <a:off x="9830113" y="6596146"/>
            <a:ext cx="352388" cy="829526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8"/>
          <p:cNvCxnSpPr/>
          <p:nvPr/>
        </p:nvCxnSpPr>
        <p:spPr>
          <a:xfrm flipH="1">
            <a:off x="9847990" y="7401298"/>
            <a:ext cx="1767803" cy="5825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8"/>
          <p:cNvCxnSpPr/>
          <p:nvPr/>
        </p:nvCxnSpPr>
        <p:spPr>
          <a:xfrm rot="10800000">
            <a:off x="11234895" y="6549709"/>
            <a:ext cx="380898" cy="851589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18"/>
          <p:cNvSpPr txBox="1"/>
          <p:nvPr/>
        </p:nvSpPr>
        <p:spPr>
          <a:xfrm>
            <a:off x="12010052" y="6339348"/>
            <a:ext cx="5881738" cy="1977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Non-parallel length are equal.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Diagonals do not meet at a right angle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9830113" y="5595452"/>
            <a:ext cx="4623382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Isosceles trapezium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