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10287000" cx="182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9eebfc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9eebfc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3f5d5041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3f5d5041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41dbca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c41dbca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How can a melody be accompanied?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01517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Music - Unit 2 Lesson 3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Al-Hanoush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Notes on the stave </a:t>
            </a:r>
            <a:r>
              <a:rPr lang="en-GB" sz="4000">
                <a:solidFill>
                  <a:schemeClr val="dk2"/>
                </a:solidFill>
              </a:rPr>
              <a:t>in treble clef </a:t>
            </a:r>
            <a:r>
              <a:rPr lang="en-GB" sz="4000">
                <a:solidFill>
                  <a:schemeClr val="dk2"/>
                </a:solidFill>
              </a:rPr>
              <a:t>&amp; the keyboard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42415" l="25548" r="36465" t="36318"/>
          <a:stretch/>
        </p:blipFill>
        <p:spPr>
          <a:xfrm>
            <a:off x="2697150" y="1869975"/>
            <a:ext cx="11593649" cy="288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4">
            <a:alphaModFix/>
          </a:blip>
          <a:srcRect b="42027" l="30605" r="36474" t="37908"/>
          <a:stretch/>
        </p:blipFill>
        <p:spPr>
          <a:xfrm>
            <a:off x="4597725" y="4751025"/>
            <a:ext cx="9521424" cy="427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Amazing Grace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solidFill>
                  <a:schemeClr val="dk2"/>
                </a:solidFill>
              </a:rPr>
              <a:t>Phrases 3 &amp; 4</a:t>
            </a:r>
            <a:endParaRPr b="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769100" y="4000300"/>
            <a:ext cx="18804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1742500" y="6431325"/>
            <a:ext cx="10746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7547600" y="6340375"/>
            <a:ext cx="10746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2649500" y="7068175"/>
            <a:ext cx="113268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13708325" y="6431325"/>
            <a:ext cx="17058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2649500" y="4111300"/>
            <a:ext cx="132012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43194" l="30604" r="47067" t="38891"/>
          <a:stretch/>
        </p:blipFill>
        <p:spPr>
          <a:xfrm>
            <a:off x="12885100" y="144900"/>
            <a:ext cx="5272351" cy="311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12981475" y="3115425"/>
            <a:ext cx="50796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2   1 </a:t>
            </a: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 1 </a:t>
            </a:r>
            <a:r>
              <a:rPr b="1" lang="en-GB" sz="2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2  3      5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12981475" y="2519050"/>
            <a:ext cx="531000" cy="596400"/>
          </a:xfrm>
          <a:prstGeom prst="ellipse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13588075" y="2519050"/>
            <a:ext cx="531000" cy="596400"/>
          </a:xfrm>
          <a:prstGeom prst="ellipse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14758125" y="2519050"/>
            <a:ext cx="531000" cy="5964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15343075" y="2519050"/>
            <a:ext cx="531000" cy="5964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15850700" y="2519050"/>
            <a:ext cx="531000" cy="5964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16984975" y="2519050"/>
            <a:ext cx="531000" cy="5964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b="0" l="0" r="5383" t="0"/>
          <a:stretch/>
        </p:blipFill>
        <p:spPr>
          <a:xfrm>
            <a:off x="350700" y="4000300"/>
            <a:ext cx="17710374" cy="37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2554650" y="7068175"/>
            <a:ext cx="138267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3 5   5    3 1   3    2    1   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1    2     2    </a:t>
            </a: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1     3 1  3    2    1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7669850" y="6206100"/>
            <a:ext cx="830100" cy="62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2591400" y="4119663"/>
            <a:ext cx="12457200" cy="62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