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31de4185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d31de41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31de418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8d31de41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28575" y="44450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r>
              <a:rPr lang="en-GB" sz="2800"/>
              <a:t> </a:t>
            </a: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08275" y="19518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Money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different combinations of coins for a given total of up to 10p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5" y="1466025"/>
            <a:ext cx="7990375" cy="16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6" name="Google Shape;206;p42"/>
          <p:cNvPicPr preferRelativeResize="0"/>
          <p:nvPr/>
        </p:nvPicPr>
        <p:blipFill rotWithShape="1">
          <a:blip r:embed="rId3">
            <a:alphaModFix/>
          </a:blip>
          <a:srcRect b="0" l="52644" r="0" t="0"/>
          <a:stretch/>
        </p:blipFill>
        <p:spPr>
          <a:xfrm rot="-5400000">
            <a:off x="2893225" y="-564000"/>
            <a:ext cx="3302799" cy="65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3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600" y="1007375"/>
            <a:ext cx="6650750" cy="34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0" name="Google Shape;220;p44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44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00" y="1007375"/>
            <a:ext cx="6650749" cy="34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