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8226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A3142"/>
                </a:solidFill>
              </a:rPr>
              <a:t>Negative integer indices and the power of zero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Mr Chan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7478267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Negative integer indices and the power of zero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5"/>
            <a:ext cx="3891600" cy="4141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Fill in the blanks to complete the sequence.</a:t>
            </a:r>
            <a:r>
              <a:rPr lang="en-GB">
                <a:solidFill>
                  <a:srgbClr val="FF0000"/>
                </a:solidFill>
              </a:rPr>
              <a:t>			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830450" y="924805"/>
            <a:ext cx="3816116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9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997546" y="1451934"/>
            <a:ext cx="2500400" cy="298519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2290161" y="1933276"/>
            <a:ext cx="276226" cy="23241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2369876" y="2630374"/>
            <a:ext cx="276226" cy="23241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2093650" y="3028327"/>
            <a:ext cx="133479" cy="14018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2347676" y="3466601"/>
            <a:ext cx="276226" cy="42801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2012556" y="3968090"/>
            <a:ext cx="183930" cy="19560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2611067" y="1690551"/>
            <a:ext cx="210207" cy="376785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B7FFFA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2774592" y="1725055"/>
            <a:ext cx="513778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2623846" y="2035327"/>
            <a:ext cx="210207" cy="376785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B7FFFA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2787371" y="2069831"/>
            <a:ext cx="513778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2636625" y="2380103"/>
            <a:ext cx="210207" cy="376785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B7FFFA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 txBox="1"/>
          <p:nvPr/>
        </p:nvSpPr>
        <p:spPr>
          <a:xfrm>
            <a:off x="2800150" y="2414607"/>
            <a:ext cx="513778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2649404" y="2743047"/>
            <a:ext cx="210207" cy="376785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B7FFFA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/>
          <p:nvPr/>
        </p:nvSpPr>
        <p:spPr>
          <a:xfrm>
            <a:off x="2812929" y="2777551"/>
            <a:ext cx="513778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2662183" y="3196828"/>
            <a:ext cx="210207" cy="376785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B7FFFA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 txBox="1"/>
          <p:nvPr/>
        </p:nvSpPr>
        <p:spPr>
          <a:xfrm>
            <a:off x="2825708" y="3231332"/>
            <a:ext cx="513778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2674962" y="3753557"/>
            <a:ext cx="210207" cy="376785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B7FFFA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 txBox="1"/>
          <p:nvPr/>
        </p:nvSpPr>
        <p:spPr>
          <a:xfrm>
            <a:off x="2838487" y="3788061"/>
            <a:ext cx="513778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>
            <p:ph type="title"/>
          </p:nvPr>
        </p:nvSpPr>
        <p:spPr>
          <a:xfrm>
            <a:off x="458974" y="446400"/>
            <a:ext cx="7739524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Negative integer indices and the power of zero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5" name="Google Shape;65;p8"/>
          <p:cNvSpPr txBox="1"/>
          <p:nvPr>
            <p:ph idx="1" type="body"/>
          </p:nvPr>
        </p:nvSpPr>
        <p:spPr>
          <a:xfrm>
            <a:off x="458975" y="924805"/>
            <a:ext cx="3891600" cy="3852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67" name="Google Shape;67;p8"/>
          <p:cNvSpPr txBox="1"/>
          <p:nvPr/>
        </p:nvSpPr>
        <p:spPr>
          <a:xfrm>
            <a:off x="4805832" y="924805"/>
            <a:ext cx="3816116" cy="404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4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458974" y="446400"/>
            <a:ext cx="7481066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Negative integer indices and the power of zero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458975" y="924805"/>
            <a:ext cx="3891600" cy="4141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Fill in the blanks to complete the sequence.</a:t>
            </a:r>
            <a:r>
              <a:rPr lang="en-GB">
                <a:solidFill>
                  <a:srgbClr val="FF0000"/>
                </a:solidFill>
              </a:rPr>
              <a:t>			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4830450" y="924805"/>
            <a:ext cx="3816116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9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997546" y="1489254"/>
            <a:ext cx="2500400" cy="298519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2611067" y="1727871"/>
            <a:ext cx="210207" cy="376785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B7FFFA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2774592" y="1762375"/>
            <a:ext cx="513778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2623846" y="2072647"/>
            <a:ext cx="210207" cy="376785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B7FFFA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 txBox="1"/>
          <p:nvPr/>
        </p:nvSpPr>
        <p:spPr>
          <a:xfrm>
            <a:off x="2787371" y="2107151"/>
            <a:ext cx="513778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2636625" y="2417423"/>
            <a:ext cx="210207" cy="376785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B7FFFA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"/>
          <p:cNvSpPr txBox="1"/>
          <p:nvPr/>
        </p:nvSpPr>
        <p:spPr>
          <a:xfrm>
            <a:off x="2800150" y="2451927"/>
            <a:ext cx="513778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2649404" y="2780367"/>
            <a:ext cx="210207" cy="376785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B7FFFA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0"/>
          <p:cNvSpPr txBox="1"/>
          <p:nvPr/>
        </p:nvSpPr>
        <p:spPr>
          <a:xfrm>
            <a:off x="2812929" y="2814871"/>
            <a:ext cx="513778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0"/>
          <p:cNvSpPr/>
          <p:nvPr/>
        </p:nvSpPr>
        <p:spPr>
          <a:xfrm>
            <a:off x="2662183" y="3234148"/>
            <a:ext cx="210207" cy="376785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B7FFFA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0"/>
          <p:cNvSpPr txBox="1"/>
          <p:nvPr/>
        </p:nvSpPr>
        <p:spPr>
          <a:xfrm>
            <a:off x="2825708" y="3268652"/>
            <a:ext cx="513778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0"/>
          <p:cNvSpPr/>
          <p:nvPr/>
        </p:nvSpPr>
        <p:spPr>
          <a:xfrm>
            <a:off x="2674962" y="3790877"/>
            <a:ext cx="210207" cy="376785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B7FFFA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 txBox="1"/>
          <p:nvPr/>
        </p:nvSpPr>
        <p:spPr>
          <a:xfrm>
            <a:off x="2838487" y="3825381"/>
            <a:ext cx="513778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" name="Google Shape;96;p10"/>
          <p:cNvSpPr txBox="1"/>
          <p:nvPr/>
        </p:nvSpPr>
        <p:spPr>
          <a:xfrm>
            <a:off x="6456274" y="1445541"/>
            <a:ext cx="1483766" cy="263946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391" l="-762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/>
          <p:nvPr>
            <p:ph type="title"/>
          </p:nvPr>
        </p:nvSpPr>
        <p:spPr>
          <a:xfrm>
            <a:off x="458974" y="446400"/>
            <a:ext cx="790125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Negative integer indices and the power of zero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" name="Google Shape;102;p11"/>
          <p:cNvSpPr txBox="1"/>
          <p:nvPr>
            <p:ph idx="1" type="body"/>
          </p:nvPr>
        </p:nvSpPr>
        <p:spPr>
          <a:xfrm>
            <a:off x="458975" y="924805"/>
            <a:ext cx="3891600" cy="3852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03" name="Google Shape;103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104" name="Google Shape;104;p11"/>
          <p:cNvSpPr txBox="1"/>
          <p:nvPr/>
        </p:nvSpPr>
        <p:spPr>
          <a:xfrm>
            <a:off x="4805832" y="924805"/>
            <a:ext cx="3816116" cy="404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856373" y="1687441"/>
            <a:ext cx="1424019" cy="250895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1"/>
          <p:cNvSpPr txBox="1"/>
          <p:nvPr/>
        </p:nvSpPr>
        <p:spPr>
          <a:xfrm>
            <a:off x="5404761" y="1687441"/>
            <a:ext cx="1309200" cy="2566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90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" name="Google Shape;107;p11"/>
          <p:cNvSpPr txBox="1"/>
          <p:nvPr/>
        </p:nvSpPr>
        <p:spPr>
          <a:xfrm>
            <a:off x="5833000" y="3960425"/>
            <a:ext cx="605100" cy="47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aseline="30000" lang="en-GB" sz="2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-y</a:t>
            </a:r>
            <a:endParaRPr baseline="30000" sz="2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