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/ALjaLt+OsoVhkCHZKV+gosdR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customschemas.google.com/relationships/presentationmetadata" Target="meta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ba07bea2f_0_1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eba07bea2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ba07bea2f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eba07bea2f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ba07bea2f_0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eba07bea2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ba07bea2f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eba07bea2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ba07bea2f_0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eba07bea2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ba07bea2f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eba07bea2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ba07bea2f_0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eba07bea2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ba07bea2f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eba07bea2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ba07bea2f_0_1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eba07bea2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ba07bea2f_0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eba07bea2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9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19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9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33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35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ba07bea2f_0_210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5" name="Google Shape;85;geba07bea2f_0_210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geba07bea2f_0_210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7" name="Google Shape;87;geba07bea2f_0_21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1" cy="17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eba07bea2f_0_210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a07bea2f_0_21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1" name="Google Shape;91;geba07bea2f_0_2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ba07bea2f_0_219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4" name="Google Shape;94;geba07bea2f_0_2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geba07bea2f_0_2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ba07bea2f_0_223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8" name="Google Shape;98;geba07bea2f_0_223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99" name="Google Shape;99;geba07bea2f_0_2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ba07bea2f_0_2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ba07bea2f_0_229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eba07bea2f_0_229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ba07bea2f_0_232"/>
          <p:cNvSpPr txBox="1"/>
          <p:nvPr/>
        </p:nvSpPr>
        <p:spPr>
          <a:xfrm>
            <a:off x="553905" y="513803"/>
            <a:ext cx="2416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eba07bea2f_0_232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ba07bea2f_0_235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eba07bea2f_0_235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ba07bea2f_0_238"/>
          <p:cNvSpPr txBox="1"/>
          <p:nvPr/>
        </p:nvSpPr>
        <p:spPr>
          <a:xfrm>
            <a:off x="553905" y="513803"/>
            <a:ext cx="43350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eba07bea2f_0_238"/>
          <p:cNvSpPr txBox="1"/>
          <p:nvPr/>
        </p:nvSpPr>
        <p:spPr>
          <a:xfrm>
            <a:off x="553905" y="6324845"/>
            <a:ext cx="5418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ba07bea2f_0_241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geba07bea2f_0_241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7" name="Google Shape;117;geba07bea2f_0_241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geba07bea2f_0_24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geba07bea2f_0_241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ba07bea2f_0_24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geba07bea2f_0_24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geba07bea2f_0_24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geba07bea2f_0_24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5" name="Google Shape;125;geba07bea2f_0_24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6" name="Google Shape;126;geba07bea2f_0_24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7" name="Google Shape;127;geba07bea2f_0_24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8" name="Google Shape;128;geba07bea2f_0_24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geba07bea2f_0_24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ba07bea2f_0_25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2" name="Google Shape;132;geba07bea2f_0_25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geba07bea2f_0_257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4" name="Google Shape;134;geba07bea2f_0_257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geba07bea2f_0_257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6" name="Google Shape;136;geba07bea2f_0_257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geba07bea2f_0_257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8" name="Google Shape;138;geba07bea2f_0_257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geba07bea2f_0_257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0" name="Google Shape;140;geba07bea2f_0_25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ba07bea2f_0_268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143" name="Google Shape;143;geba07bea2f_0_268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4" name="Google Shape;144;geba07bea2f_0_26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ba07bea2f_0_272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8bd6363bd6_0_32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0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g8bd6363bd6_0_3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g8bd6363bd6_0_3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1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ba07bea2f_0_20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0" name="Google Shape;80;geba07bea2f_0_205"/>
          <p:cNvSpPr txBox="1"/>
          <p:nvPr>
            <p:ph idx="1" type="body"/>
          </p:nvPr>
        </p:nvSpPr>
        <p:spPr>
          <a:xfrm>
            <a:off x="611967" y="1917533"/>
            <a:ext cx="109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1" name="Google Shape;81;geba07bea2f_0_20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2" name="Google Shape;82;geba07bea2f_0_20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ba07bea2f_0_13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geba07bea2f_0_137"/>
          <p:cNvSpPr txBox="1"/>
          <p:nvPr>
            <p:ph idx="4294967295" type="subTitle"/>
          </p:nvPr>
        </p:nvSpPr>
        <p:spPr>
          <a:xfrm>
            <a:off x="289792" y="541259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Mr Southall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geba07bea2f_0_137"/>
          <p:cNvSpPr/>
          <p:nvPr/>
        </p:nvSpPr>
        <p:spPr>
          <a:xfrm>
            <a:off x="353475" y="21129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and subtract fractions with the same denominator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eba07bea2f_0_13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ba07bea2f_0_19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geba07bea2f_0_196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task: 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geba07bea2f_0_196"/>
          <p:cNvSpPr txBox="1"/>
          <p:nvPr/>
        </p:nvSpPr>
        <p:spPr>
          <a:xfrm>
            <a:off x="497800" y="988825"/>
            <a:ext cx="104088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calculations can you show using these?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find a calculation showing: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fraction above 1?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three fractions with an answer less than one?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fraction equivalent to a half?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fractions with a difference of three eights?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Char char="-"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calculation with an answer above two?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3" name="Google Shape;223;geba07bea2f_0_196"/>
          <p:cNvGrpSpPr/>
          <p:nvPr/>
        </p:nvGrpSpPr>
        <p:grpSpPr>
          <a:xfrm>
            <a:off x="611950" y="4771825"/>
            <a:ext cx="11073050" cy="1164750"/>
            <a:chOff x="611950" y="2722675"/>
            <a:chExt cx="11073050" cy="1164750"/>
          </a:xfrm>
        </p:grpSpPr>
        <p:pic>
          <p:nvPicPr>
            <p:cNvPr id="224" name="Google Shape;224;geba07bea2f_0_196"/>
            <p:cNvPicPr preferRelativeResize="0"/>
            <p:nvPr/>
          </p:nvPicPr>
          <p:blipFill rotWithShape="1">
            <a:blip r:embed="rId3">
              <a:alphaModFix/>
            </a:blip>
            <a:srcRect b="0" l="0" r="0" t="73852"/>
            <a:stretch/>
          </p:blipFill>
          <p:spPr>
            <a:xfrm>
              <a:off x="611950" y="3305050"/>
              <a:ext cx="11073050" cy="58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geba07bea2f_0_196"/>
            <p:cNvPicPr preferRelativeResize="0"/>
            <p:nvPr/>
          </p:nvPicPr>
          <p:blipFill rotWithShape="1">
            <a:blip r:embed="rId3">
              <a:alphaModFix/>
            </a:blip>
            <a:srcRect b="73852" l="0" r="0" t="0"/>
            <a:stretch/>
          </p:blipFill>
          <p:spPr>
            <a:xfrm>
              <a:off x="611950" y="2722675"/>
              <a:ext cx="11073050" cy="582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ba07bea2f_0_14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60" name="Google Shape;160;geba07bea2f_0_143"/>
          <p:cNvSpPr/>
          <p:nvPr/>
        </p:nvSpPr>
        <p:spPr>
          <a:xfrm>
            <a:off x="398275" y="303100"/>
            <a:ext cx="117936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Revision: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geba07bea2f_0_143"/>
          <p:cNvSpPr txBox="1"/>
          <p:nvPr/>
        </p:nvSpPr>
        <p:spPr>
          <a:xfrm>
            <a:off x="403024" y="879400"/>
            <a:ext cx="10410900" cy="19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fractions are shown here?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is the odd one out? Why?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think of any other examples of fractions?</a:t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geba07bea2f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25" y="3028900"/>
            <a:ext cx="1034415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ba07bea2f_0_15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8" name="Google Shape;168;geba07bea2f_0_150"/>
          <p:cNvSpPr/>
          <p:nvPr/>
        </p:nvSpPr>
        <p:spPr>
          <a:xfrm>
            <a:off x="398275" y="303100"/>
            <a:ext cx="9513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adding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geba07bea2f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361" y="1336600"/>
            <a:ext cx="9333180" cy="536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ba07bea2f_0_15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5" name="Google Shape;175;geba07bea2f_0_156"/>
          <p:cNvSpPr/>
          <p:nvPr/>
        </p:nvSpPr>
        <p:spPr>
          <a:xfrm>
            <a:off x="398275" y="303100"/>
            <a:ext cx="9513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adding fractions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geba07bea2f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4361" y="1336600"/>
            <a:ext cx="8772400" cy="53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ba07bea2f_0_16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geba07bea2f_0_162"/>
          <p:cNvSpPr/>
          <p:nvPr/>
        </p:nvSpPr>
        <p:spPr>
          <a:xfrm>
            <a:off x="398275" y="303100"/>
            <a:ext cx="9513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eba07bea2f_0_162"/>
          <p:cNvSpPr txBox="1"/>
          <p:nvPr/>
        </p:nvSpPr>
        <p:spPr>
          <a:xfrm>
            <a:off x="611950" y="1036775"/>
            <a:ext cx="52155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pizza has eight slices.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Bella eats three slices and Lara eats two slices.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pizza has been eaten?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fraction is left?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geba07bea2f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375" y="1767558"/>
            <a:ext cx="4159901" cy="406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ba07bea2f_0_16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0" name="Google Shape;190;geba07bea2f_0_169"/>
          <p:cNvSpPr/>
          <p:nvPr/>
        </p:nvSpPr>
        <p:spPr>
          <a:xfrm>
            <a:off x="398275" y="303100"/>
            <a:ext cx="95139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geba07bea2f_0_169"/>
          <p:cNvSpPr txBox="1"/>
          <p:nvPr/>
        </p:nvSpPr>
        <p:spPr>
          <a:xfrm>
            <a:off x="611950" y="1036775"/>
            <a:ext cx="5215500" cy="16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pizza has eight slices.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Bella eats three slices and Lara eats two slices.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fraction of the pizza has been eaten?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fraction is left?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geba07bea2f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8375" y="1767558"/>
            <a:ext cx="4159901" cy="406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eba07bea2f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250" y="2527175"/>
            <a:ext cx="4944275" cy="33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ba07bea2f_0_17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99" name="Google Shape;199;geba07bea2f_0_177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crossing 1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geba07bea2f_0_177"/>
          <p:cNvSpPr txBox="1"/>
          <p:nvPr/>
        </p:nvSpPr>
        <p:spPr>
          <a:xfrm>
            <a:off x="497800" y="988825"/>
            <a:ext cx="87234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Bella eats 5 slices, Lara eats 7 slices.  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much pizza have they eaten in total?  How much is left?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Number line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Bar model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Fraction</a:t>
            </a:r>
            <a:endParaRPr b="0" i="0" sz="3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geba07bea2f_0_177"/>
          <p:cNvPicPr preferRelativeResize="0"/>
          <p:nvPr/>
        </p:nvPicPr>
        <p:blipFill rotWithShape="1">
          <a:blip r:embed="rId3">
            <a:alphaModFix/>
          </a:blip>
          <a:srcRect b="0" l="0" r="6742" t="0"/>
          <a:stretch/>
        </p:blipFill>
        <p:spPr>
          <a:xfrm>
            <a:off x="9467843" y="2828975"/>
            <a:ext cx="2527607" cy="2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eba07bea2f_0_177"/>
          <p:cNvPicPr preferRelativeResize="0"/>
          <p:nvPr/>
        </p:nvPicPr>
        <p:blipFill rotWithShape="1">
          <a:blip r:embed="rId3">
            <a:alphaModFix/>
          </a:blip>
          <a:srcRect b="0" l="0" r="6742" t="0"/>
          <a:stretch/>
        </p:blipFill>
        <p:spPr>
          <a:xfrm>
            <a:off x="6858000" y="2057744"/>
            <a:ext cx="2527607" cy="223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ba07bea2f_0_18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08" name="Google Shape;208;geba07bea2f_0_185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crossing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geba07bea2f_0_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6600"/>
            <a:ext cx="8676531" cy="49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ba07bea2f_0_191"/>
          <p:cNvSpPr/>
          <p:nvPr/>
        </p:nvSpPr>
        <p:spPr>
          <a:xfrm>
            <a:off x="398275" y="303100"/>
            <a:ext cx="9335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crossing </a:t>
            </a: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5" name="Google Shape;215;geba07bea2f_0_191"/>
          <p:cNvPicPr preferRelativeResize="0"/>
          <p:nvPr/>
        </p:nvPicPr>
        <p:blipFill rotWithShape="1">
          <a:blip r:embed="rId3">
            <a:alphaModFix/>
          </a:blip>
          <a:srcRect b="0" l="0" r="0" t="22009"/>
          <a:stretch/>
        </p:blipFill>
        <p:spPr>
          <a:xfrm>
            <a:off x="1287588" y="1727775"/>
            <a:ext cx="9616826" cy="41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2020-07-05T17:07:10Z</dcterms:created>
  <dc:creator>Kate Jones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0x010100B7C0E96CC80EDF4AA310D34069281DD6</vt:lpwstr>
  </property>
</Properties>
</file>