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Measures: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Consolidating learning on weight</a:t>
            </a:r>
            <a:endParaRPr b="0" sz="3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76775" y="444500"/>
            <a:ext cx="78666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Lesson 9 of 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0" y="445025"/>
            <a:ext cx="9144000" cy="1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/>
              <a:t>Can larger items weigh less than a smaller item? Can you find items in your home to prove this statement?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