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a7f8f82d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a7f8f82d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6.png"/><Relationship Id="rId13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458975" y="3736738"/>
            <a:ext cx="7539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Bond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B3241"/>
                </a:solidFill>
              </a:rPr>
              <a:t>Please note this downloadable resource contains colour font and images</a:t>
            </a:r>
            <a:endParaRPr b="1" sz="14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rgbClr val="4B3241"/>
              </a:solidFill>
            </a:endParaRPr>
          </a:p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4294967295" type="ctrTitle"/>
          </p:nvPr>
        </p:nvSpPr>
        <p:spPr>
          <a:xfrm>
            <a:off x="458975" y="1100150"/>
            <a:ext cx="8226000" cy="1861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929" r="0" t="-475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rPr lang="en-GB"/>
              <a:t>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/>
        </p:nvSpPr>
        <p:spPr>
          <a:xfrm>
            <a:off x="4763431" y="1033182"/>
            <a:ext cx="3951101" cy="354650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283" l="-287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525" l="-2043" r="0" t="-1315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458974" y="1016092"/>
            <a:ext cx="3951101" cy="404851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204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 </a:t>
            </a:r>
            <a:endParaRPr/>
          </a:p>
        </p:txBody>
      </p:sp>
      <p:sp>
        <p:nvSpPr>
          <p:cNvPr id="43" name="Google Shape;43;p8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6">
            <a:alphaModFix/>
          </a:blip>
          <a:srcRect b="14974" l="0" r="0" t="15150"/>
          <a:stretch/>
        </p:blipFill>
        <p:spPr>
          <a:xfrm>
            <a:off x="1058637" y="1423282"/>
            <a:ext cx="2630769" cy="1982772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6">
            <a:alphaModFix/>
          </a:blip>
          <a:srcRect b="14974" l="0" r="0" t="15150"/>
          <a:stretch/>
        </p:blipFill>
        <p:spPr>
          <a:xfrm>
            <a:off x="5423596" y="1423282"/>
            <a:ext cx="2630769" cy="1982772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1" name="Google Shape;51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/>
        </p:nvSpPr>
        <p:spPr>
          <a:xfrm>
            <a:off x="4763431" y="1033182"/>
            <a:ext cx="3951101" cy="354650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283" l="-287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" name="Google Shape;58;p10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525" l="-2043" r="0" t="-1315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458974" y="1016092"/>
            <a:ext cx="3951101" cy="404851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204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 </a:t>
            </a:r>
            <a:endParaRPr/>
          </a:p>
        </p:txBody>
      </p:sp>
      <p:sp>
        <p:nvSpPr>
          <p:cNvPr id="60" name="Google Shape;60;p10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1" name="Google Shape;61;p10"/>
          <p:cNvPicPr preferRelativeResize="0"/>
          <p:nvPr/>
        </p:nvPicPr>
        <p:blipFill rotWithShape="1">
          <a:blip r:embed="rId6">
            <a:alphaModFix/>
          </a:blip>
          <a:srcRect b="14974" l="0" r="0" t="15150"/>
          <a:stretch/>
        </p:blipFill>
        <p:spPr>
          <a:xfrm>
            <a:off x="1058637" y="1423282"/>
            <a:ext cx="2630769" cy="1982772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10"/>
          <p:cNvPicPr preferRelativeResize="0"/>
          <p:nvPr/>
        </p:nvPicPr>
        <p:blipFill rotWithShape="1">
          <a:blip r:embed="rId6">
            <a:alphaModFix/>
          </a:blip>
          <a:srcRect b="14974" l="0" r="0" t="15150"/>
          <a:stretch/>
        </p:blipFill>
        <p:spPr>
          <a:xfrm>
            <a:off x="5423596" y="1423282"/>
            <a:ext cx="2630769" cy="1982772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" name="Google Shape;63;p10"/>
          <p:cNvSpPr txBox="1"/>
          <p:nvPr/>
        </p:nvSpPr>
        <p:spPr>
          <a:xfrm>
            <a:off x="646418" y="4069170"/>
            <a:ext cx="2237931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5999" l="0" r="0" t="-3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4" name="Google Shape;64;p10"/>
          <p:cNvSpPr txBox="1"/>
          <p:nvPr/>
        </p:nvSpPr>
        <p:spPr>
          <a:xfrm>
            <a:off x="2434524" y="4045911"/>
            <a:ext cx="2237931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9998" l="0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" name="Google Shape;65;p10"/>
          <p:cNvSpPr txBox="1"/>
          <p:nvPr/>
        </p:nvSpPr>
        <p:spPr>
          <a:xfrm>
            <a:off x="691254" y="4543631"/>
            <a:ext cx="2237931" cy="30777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1537" l="0" r="0" t="-38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6" name="Google Shape;66;p10"/>
          <p:cNvSpPr txBox="1"/>
          <p:nvPr/>
        </p:nvSpPr>
        <p:spPr>
          <a:xfrm>
            <a:off x="2479360" y="4520372"/>
            <a:ext cx="2237931" cy="30777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5999" l="0" r="0" t="-3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4945895" y="4069170"/>
            <a:ext cx="2237931" cy="30777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5999" l="0" r="0" t="-3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8" name="Google Shape;68;p10"/>
          <p:cNvSpPr txBox="1"/>
          <p:nvPr/>
        </p:nvSpPr>
        <p:spPr>
          <a:xfrm>
            <a:off x="6738980" y="4069169"/>
            <a:ext cx="2237931" cy="30777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15999" l="0" r="0" t="-3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9" name="Google Shape;69;p10"/>
          <p:cNvSpPr txBox="1"/>
          <p:nvPr/>
        </p:nvSpPr>
        <p:spPr>
          <a:xfrm>
            <a:off x="4945895" y="4557436"/>
            <a:ext cx="2237931" cy="30777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15999" l="0" r="0" t="-3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0" name="Google Shape;70;p10"/>
          <p:cNvSpPr txBox="1"/>
          <p:nvPr/>
        </p:nvSpPr>
        <p:spPr>
          <a:xfrm>
            <a:off x="6738970" y="4557446"/>
            <a:ext cx="2238000" cy="3078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15999" l="0" r="0" t="-3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