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f783d2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f783d2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86c9152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686c915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Identifying fractions of shape with different numerators</a:t>
            </a:r>
            <a:r>
              <a:rPr lang="en-GB" sz="2800">
                <a:solidFill>
                  <a:schemeClr val="dk2"/>
                </a:solidFill>
              </a:rPr>
              <a:t> 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512889" y="231531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578450" y="868700"/>
            <a:ext cx="3369300" cy="19695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-Identify the fraction.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-Sort the fractions onto the Venn diagram</a:t>
            </a: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0" l="2028" r="0" t="0"/>
          <a:stretch/>
        </p:blipFill>
        <p:spPr>
          <a:xfrm>
            <a:off x="4008413" y="892431"/>
            <a:ext cx="4724569" cy="33586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4402763" y="892431"/>
            <a:ext cx="19608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numerator &gt;1</a:t>
            </a:r>
            <a:endParaRPr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403013" y="892431"/>
            <a:ext cx="24009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denominator &gt;2</a:t>
            </a:r>
            <a:endParaRPr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9536" l="0" r="77920" t="6956"/>
          <a:stretch/>
        </p:blipFill>
        <p:spPr>
          <a:xfrm>
            <a:off x="578450" y="2922081"/>
            <a:ext cx="1194957" cy="118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27923" l="33544" r="32513" t="25584"/>
          <a:stretch/>
        </p:blipFill>
        <p:spPr>
          <a:xfrm>
            <a:off x="1738069" y="3645206"/>
            <a:ext cx="1836956" cy="6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10115" l="73990" r="10604" t="11348"/>
          <a:stretch/>
        </p:blipFill>
        <p:spPr>
          <a:xfrm rot="5400000">
            <a:off x="1999857" y="2754187"/>
            <a:ext cx="833699" cy="11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