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5143500" cx="9144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" name="Google Shape;4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" name="Google Shape;5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chemeClr val="dk2"/>
                </a:solidFill>
              </a:rPr>
              <a:t>Solve algebraic fraction equations involving addition or subtraction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dk2"/>
                </a:solidFill>
              </a:rPr>
              <a:t>Maths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chemeClr val="dk2"/>
                </a:solidFill>
              </a:rPr>
              <a:t>Miss Davies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/>
        </p:nvSpPr>
        <p:spPr>
          <a:xfrm>
            <a:off x="4763431" y="1033182"/>
            <a:ext cx="3951101" cy="354650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08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458974" y="446400"/>
            <a:ext cx="807030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Solve algebraic fraction equations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0" name="Google Shape;40;p7"/>
          <p:cNvSpPr txBox="1"/>
          <p:nvPr/>
        </p:nvSpPr>
        <p:spPr>
          <a:xfrm>
            <a:off x="524269" y="4893301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41" name="Google Shape;41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275" y="1077206"/>
            <a:ext cx="3771118" cy="3663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7" name="Google Shape;47;p8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49" name="Google Shape;49;p8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8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/>
        </p:nvSpPr>
        <p:spPr>
          <a:xfrm>
            <a:off x="4763431" y="1033182"/>
            <a:ext cx="3951101" cy="354650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08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6" name="Google Shape;56;p9"/>
          <p:cNvSpPr txBox="1"/>
          <p:nvPr>
            <p:ph type="title"/>
          </p:nvPr>
        </p:nvSpPr>
        <p:spPr>
          <a:xfrm>
            <a:off x="458974" y="446400"/>
            <a:ext cx="807030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Solve algebraic fraction equations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7" name="Google Shape;57;p9"/>
          <p:cNvSpPr txBox="1"/>
          <p:nvPr/>
        </p:nvSpPr>
        <p:spPr>
          <a:xfrm>
            <a:off x="524269" y="4893301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8" name="Google Shape;58;p9"/>
          <p:cNvSpPr/>
          <p:nvPr/>
        </p:nvSpPr>
        <p:spPr>
          <a:xfrm>
            <a:off x="5274355" y="2325314"/>
            <a:ext cx="99257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d = -0.6 </a:t>
            </a:r>
            <a:endParaRPr/>
          </a:p>
        </p:txBody>
      </p:sp>
      <p:sp>
        <p:nvSpPr>
          <p:cNvPr id="59" name="Google Shape;59;p9"/>
          <p:cNvSpPr/>
          <p:nvPr/>
        </p:nvSpPr>
        <p:spPr>
          <a:xfrm>
            <a:off x="7034294" y="2247729"/>
            <a:ext cx="667170" cy="49372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6172" l="-5503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0" name="Google Shape;60;p9"/>
          <p:cNvSpPr/>
          <p:nvPr/>
        </p:nvSpPr>
        <p:spPr>
          <a:xfrm>
            <a:off x="5029201" y="4110318"/>
            <a:ext cx="141887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h = 1  or </a:t>
            </a:r>
            <a:r>
              <a:rPr lang="en-GB" sz="16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/>
          </a:p>
        </p:txBody>
      </p:sp>
      <p:sp>
        <p:nvSpPr>
          <p:cNvPr id="61" name="Google Shape;61;p9"/>
          <p:cNvSpPr/>
          <p:nvPr/>
        </p:nvSpPr>
        <p:spPr>
          <a:xfrm>
            <a:off x="6960781" y="4105836"/>
            <a:ext cx="124104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 = -3.5 or 1</a:t>
            </a:r>
            <a:endParaRPr/>
          </a:p>
        </p:txBody>
      </p:sp>
      <p:pic>
        <p:nvPicPr>
          <p:cNvPr id="62" name="Google Shape;62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4275" y="1077206"/>
            <a:ext cx="3771118" cy="3663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