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349fb42c9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349fb42c9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Agenda: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688d11be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688d11be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Agenda: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688d11be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688d11be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Agenda: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4294967295" type="ctrTitle"/>
          </p:nvPr>
        </p:nvSpPr>
        <p:spPr>
          <a:xfrm>
            <a:off x="633975" y="3053725"/>
            <a:ext cx="17370000" cy="20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Solve problems involving the use of percentages for comparison.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Independent Task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90050"/>
            <a:ext cx="16452000" cy="49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Parsons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581696" y="605350"/>
            <a:ext cx="7596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5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Question 1</a:t>
            </a:r>
            <a:endParaRPr b="0" i="0" sz="5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581700" y="1760025"/>
            <a:ext cx="17425800" cy="14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regular bar of chocolate weighs 300 g. It is on offer in two different shops.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offer has more chocolate? How do you know? 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0600" y="3338750"/>
            <a:ext cx="12778800" cy="477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581696" y="605350"/>
            <a:ext cx="7596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5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Question 2</a:t>
            </a:r>
            <a:endParaRPr b="0" i="0" sz="5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581700" y="1760025"/>
            <a:ext cx="17425800" cy="14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Two bars of chocolate are on offer. 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offers more chocolate? How do you know?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650" y="3504275"/>
            <a:ext cx="14207576" cy="51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581696" y="605350"/>
            <a:ext cx="7596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5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Question 3</a:t>
            </a:r>
            <a:endParaRPr b="0" i="0" sz="5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81700" y="1760025"/>
            <a:ext cx="17425800" cy="14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Laura scored 75% on a grammar test. There were 96 marks. Mo sat a different test with 80 marks. He got      correct.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Who got more correct answers? Convince me.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0" name="Google Shape;110;p18"/>
          <p:cNvGrpSpPr/>
          <p:nvPr/>
        </p:nvGrpSpPr>
        <p:grpSpPr>
          <a:xfrm>
            <a:off x="3456064" y="2099448"/>
            <a:ext cx="864842" cy="1102088"/>
            <a:chOff x="3107231" y="4718675"/>
            <a:chExt cx="804878" cy="1102088"/>
          </a:xfrm>
        </p:grpSpPr>
        <p:sp>
          <p:nvSpPr>
            <p:cNvPr id="111" name="Google Shape;111;p18"/>
            <p:cNvSpPr txBox="1"/>
            <p:nvPr/>
          </p:nvSpPr>
          <p:spPr>
            <a:xfrm>
              <a:off x="3107231" y="4718675"/>
              <a:ext cx="789000" cy="7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 u="sng"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sz="3000" u="sng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" name="Google Shape;112;p18"/>
            <p:cNvSpPr txBox="1"/>
            <p:nvPr/>
          </p:nvSpPr>
          <p:spPr>
            <a:xfrm>
              <a:off x="3123109" y="5092363"/>
              <a:ext cx="789000" cy="7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3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