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6a5dad91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86a5dad91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6a0c7a1e6_0_2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6a0c7a1e6_0_21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86a0c7a1e6_0_2165:notes"/>
          <p:cNvSpPr txBox="1"/>
          <p:nvPr>
            <p:ph idx="12" type="sldNum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ctrTitle"/>
          </p:nvPr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Solving problems involving division with remainders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67" name="Google Shape;67;p10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1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b="0" i="0" lang="en-US" sz="3500" u="none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480500" y="906575"/>
            <a:ext cx="8595900" cy="30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Solve the following 2 calculations.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Can you think of word problems to go with the calculations?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b="1"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36 ÷ 5 = ?           538÷ 4 = ?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b="1" lang="en-US" sz="3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