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C0700D2-194D-4E7C-8DA5-D12905FBCF5F}">
  <a:tblStyle styleId="{6C0700D2-194D-4E7C-8DA5-D12905FBCF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Mono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cc4689e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cc4689e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d80ac61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d80ac61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d80ac61f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d80ac61f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d80ac61f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d80ac61f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d80ac61f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d80ac61f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d80ac61f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d80ac61f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try-cs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oaknat.uk/comp-w3-colou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oaknat.uk/comp-css-websafe-fo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4: Introduction to CSS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KS4 HTML and CSS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4" name="Google Shape;104;p19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5" name="Google Shape;105;p19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Ben Garside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9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Quick look at CSS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917950" y="2038100"/>
            <a:ext cx="16051500" cy="35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Click on the link below to access the code to experiment with: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 u="sng">
                <a:hlinkClick r:id="rId3"/>
              </a:rPr>
              <a:t>oaknat.uk/comp-try-css</a:t>
            </a:r>
            <a:endParaRPr sz="3000"/>
          </a:p>
          <a:p>
            <a:pPr indent="-419100" lvl="0" marL="457200" rtl="0" algn="l">
              <a:spcBef>
                <a:spcPts val="200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Can you experiment with the code to alter what it does?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Can you find a list of all the colours which can be used?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500"/>
              <a:t>Explorer questions</a:t>
            </a:r>
            <a:endParaRPr b="1" sz="3500"/>
          </a:p>
        </p:txBody>
      </p:sp>
      <p:graphicFrame>
        <p:nvGraphicFramePr>
          <p:cNvPr id="115" name="Google Shape;115;p20"/>
          <p:cNvGraphicFramePr/>
          <p:nvPr/>
        </p:nvGraphicFramePr>
        <p:xfrm>
          <a:off x="917950" y="605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{6C0700D2-194D-4E7C-8DA5-D12905FBCF5F}</a:tableStyleId>
              </a:tblPr>
              <a:tblGrid>
                <a:gridCol w="6429750"/>
                <a:gridCol w="9953250"/>
              </a:tblGrid>
              <a:tr h="126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do we notice about the spelling of color? 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76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 is lightblue not two separate words?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76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 is style located in the &lt;head&gt;?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917950" y="892800"/>
            <a:ext cx="159606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– </a:t>
            </a:r>
            <a:r>
              <a:rPr lang="en-GB">
                <a:solidFill>
                  <a:schemeClr val="dk2"/>
                </a:solidFill>
              </a:rPr>
              <a:t>Change the colour of the background using CSS in an external stylesheet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917950" y="2876300"/>
            <a:ext cx="77832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Follow the instructions on the following slides to: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Create an external stylesheet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Add a background colour to the stylesheet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Link all three HTML files to the stylesheet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917950" y="890050"/>
            <a:ext cx="15831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part 1 – Creating an external stylesheet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Log in to your repl.it account and open your laser tag website.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Select “Add file” and name your file “</a:t>
            </a: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styles.css</a:t>
            </a:r>
            <a:r>
              <a:rPr lang="en-GB" sz="3500"/>
              <a:t>”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917950" y="890050"/>
            <a:ext cx="15831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part 2 – Add a background colour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917950" y="2495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Add a background colour using CSS to your styles.css file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Try using a colour name or use a hex code.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You might find the following website helpful in picking your colour: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 u="sng">
                <a:hlinkClick r:id="rId3"/>
              </a:rPr>
              <a:t>oaknat.uk/comp-w3-colour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10481650" y="3239300"/>
            <a:ext cx="6267300" cy="57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Roboto Mono"/>
                <a:ea typeface="Roboto Mono"/>
                <a:cs typeface="Roboto Mono"/>
                <a:sym typeface="Roboto Mono"/>
              </a:rPr>
              <a:t>body {</a:t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Roboto Mono"/>
                <a:ea typeface="Roboto Mono"/>
                <a:cs typeface="Roboto Mono"/>
                <a:sym typeface="Roboto Mono"/>
              </a:rPr>
              <a:t>  background-color: lightblue;</a:t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r>
              <a:rPr lang="en-GB" sz="30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Roboto Mono"/>
                <a:ea typeface="Roboto Mono"/>
                <a:cs typeface="Roboto Mono"/>
                <a:sym typeface="Roboto Mono"/>
              </a:rPr>
              <a:t>body {</a:t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Roboto Mono"/>
                <a:ea typeface="Roboto Mono"/>
                <a:cs typeface="Roboto Mono"/>
                <a:sym typeface="Roboto Mono"/>
              </a:rPr>
              <a:t>  Background-color: #FF4421;</a:t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917950" y="890050"/>
            <a:ext cx="15831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part 3 – Link your HTML pages to the stylesheet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917950" y="2876300"/>
            <a:ext cx="7902000" cy="187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The only thing left to do is to link your HTML pages to the stylesheet.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Type or copy the code below and paste it in between your </a:t>
            </a: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&lt;head&gt;</a:t>
            </a:r>
            <a:r>
              <a:rPr lang="en-GB" sz="3500"/>
              <a:t> tags: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&lt;link rel="stylesheet" href="styles.css"&gt;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917950" y="890050"/>
            <a:ext cx="15831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– paragraphs, headings, body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917950" y="2114300"/>
            <a:ext cx="8936700" cy="639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Experiment with </a:t>
            </a:r>
            <a:r>
              <a:rPr lang="en-GB" sz="3500"/>
              <a:t>customising</a:t>
            </a:r>
            <a:r>
              <a:rPr lang="en-GB" sz="3500"/>
              <a:t> the styles of each of the tags that you might find inside your HTML pages.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Try customising the styles of each one. Use the examples on the right as a starting point.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Follow this link to read about font families: </a:t>
            </a:r>
            <a:r>
              <a:rPr lang="en-GB" sz="3500" u="sng">
                <a:hlinkClick r:id="rId3"/>
              </a:rPr>
              <a:t>oaknat.uk/comp-css-websafe-fonts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10376825" y="2264900"/>
            <a:ext cx="6807600" cy="60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body{ 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background-color : lightblue;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font-family : Verdana;</a:t>
            </a: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h1{ 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background-color : green; 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text-align : center; 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p{ 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background-color : yellow; 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c</a:t>
            </a: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olor : blue;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latin typeface="Roboto Mono"/>
                <a:ea typeface="Roboto Mono"/>
                <a:cs typeface="Roboto Mono"/>
                <a:sym typeface="Roboto Mono"/>
              </a:rPr>
              <a:t>font-size:200% }</a:t>
            </a:r>
            <a:endParaRPr sz="27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