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C77EC67-6F23-407A-8B98-B821C9B1D384}">
  <a:tblStyle styleId="{7C77EC67-6F23-407A-8B98-B821C9B1D3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f9a923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f9a923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69437e771_0_8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g869437e771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8000" y="2607475"/>
            <a:ext cx="16452000" cy="32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Time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Converting hours, minutes and seconds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Miss Hill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1376912" y="14379975"/>
            <a:ext cx="2160000" cy="5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1543051" y="315900"/>
            <a:ext cx="164004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Complete the table</a:t>
            </a:r>
            <a:endParaRPr sz="3600"/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2256768" y="11599614"/>
            <a:ext cx="259020" cy="355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5021733" y="11563065"/>
            <a:ext cx="259020" cy="355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5053391" y="12006233"/>
            <a:ext cx="259020" cy="355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6363" y="476325"/>
            <a:ext cx="1080000" cy="85958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3" name="Google Shape;93;p15"/>
          <p:cNvGraphicFramePr/>
          <p:nvPr/>
        </p:nvGraphicFramePr>
        <p:xfrm>
          <a:off x="1307725" y="105132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{7C77EC67-6F23-407A-8B98-B821C9B1D384}</a:tableStyleId>
              </a:tblPr>
              <a:tblGrid>
                <a:gridCol w="1993675"/>
                <a:gridCol w="6653550"/>
                <a:gridCol w="7025325"/>
              </a:tblGrid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 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minutes, 15 seconds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135 seconds</a:t>
                      </a:r>
                      <a:endParaRPr sz="2700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71 seconds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66 seconds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minute 48 seconds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118 seconds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minutes 29 seconds 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 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 </a:t>
                      </a:r>
                      <a:endParaRPr b="1"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 hour 13 minutes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89 minutes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 hours 45 minutes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 hours 27 minutes 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192 minutes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582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l)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7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158 minutes </a:t>
                      </a:r>
                      <a:endParaRPr sz="27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