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2d4374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2d4374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d1d6cd94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bd1d6cd94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8bd1d6cd94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2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idx="4294967295" type="ctrTitle"/>
          </p:nvPr>
        </p:nvSpPr>
        <p:spPr>
          <a:xfrm>
            <a:off x="277425" y="996550"/>
            <a:ext cx="84078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Identifying suitable bar models to represent word problems</a:t>
            </a:r>
            <a:endParaRPr sz="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2" name="Google Shape;132;p29"/>
          <p:cNvSpPr txBox="1"/>
          <p:nvPr>
            <p:ph idx="4294967295" type="subTitle"/>
          </p:nvPr>
        </p:nvSpPr>
        <p:spPr>
          <a:xfrm>
            <a:off x="297075" y="444500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29"/>
          <p:cNvSpPr txBox="1"/>
          <p:nvPr/>
        </p:nvSpPr>
        <p:spPr>
          <a:xfrm>
            <a:off x="425100" y="4472175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/>
        </p:nvSpPr>
        <p:spPr>
          <a:xfrm>
            <a:off x="458975" y="299850"/>
            <a:ext cx="2429700" cy="453300"/>
          </a:xfrm>
          <a:prstGeom prst="rect">
            <a:avLst/>
          </a:prstGeom>
          <a:solidFill>
            <a:srgbClr val="69BE4B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 1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273" y="262850"/>
            <a:ext cx="3242627" cy="42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0"/>
          <p:cNvSpPr txBox="1"/>
          <p:nvPr/>
        </p:nvSpPr>
        <p:spPr>
          <a:xfrm>
            <a:off x="6208500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Once you have matched the bar models to the word problems, can you solve the them?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113" y="0"/>
            <a:ext cx="98107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