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3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8e656e6274_2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8e656e6274_2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400 - 20 = 380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312 - 80 = 232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578 - 90 = 488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c9d5b8b6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8c9d5b8b6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1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1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b="1"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" type="body"/>
          </p:nvPr>
        </p:nvSpPr>
        <p:spPr>
          <a:xfrm>
            <a:off x="458975" y="1259525"/>
            <a:ext cx="8226000" cy="3159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87" name="Google Shape;87;p16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88" name="Google Shape;88;p16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89" name="Google Shape;89;p16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6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4" name="Google Shape;94;p1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0" name="Google Shape;100;p18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3" name="Google Shape;103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6" name="Google Shape;10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7" name="Google Shape;107;p20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0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9" name="Google Shape;109;p20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0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0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0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5" name="Google Shape;115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1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/>
        </p:txBody>
      </p:sp>
      <p:sp>
        <p:nvSpPr>
          <p:cNvPr id="117" name="Google Shape;117;p21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8" name="Google Shape;118;p21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1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0" name="Google Shape;120;p21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/>
        </p:txBody>
      </p:sp>
      <p:sp>
        <p:nvSpPr>
          <p:cNvPr id="121" name="Google Shape;121;p21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/>
        </p:txBody>
      </p:sp>
      <p:sp>
        <p:nvSpPr>
          <p:cNvPr id="122" name="Google Shape;122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2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7" name="Google Shape;127;p22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2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33" name="Google Shape;133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6" name="Google Shape;136;p2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40" name="Google Shape;140;p24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4B3241"/>
                </a:solidFill>
              </a:defRPr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41" name="Google Shape;141;p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accent2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48" name="Google Shape;148;p27"/>
          <p:cNvSpPr txBox="1"/>
          <p:nvPr>
            <p:ph idx="1" type="subTitle"/>
          </p:nvPr>
        </p:nvSpPr>
        <p:spPr>
          <a:xfrm>
            <a:off x="474525" y="3969500"/>
            <a:ext cx="393555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49" name="Google Shape;149;p2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1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0" name="Google Shape;30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6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50" name="Google Shape;50;p8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52" name="Google Shape;52;p8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  <a:defRPr b="1" i="0" sz="2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458975" y="1259525"/>
            <a:ext cx="8226000" cy="3159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0" name="Google Shape;80;p14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1.png"/><Relationship Id="rId5" Type="http://schemas.openxmlformats.org/officeDocument/2006/relationships/image" Target="../media/image6.png"/><Relationship Id="rId6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/>
          <p:nvPr>
            <p:ph idx="4294967295" type="ctrTitle"/>
          </p:nvPr>
        </p:nvSpPr>
        <p:spPr>
          <a:xfrm>
            <a:off x="479300" y="1301375"/>
            <a:ext cx="8226000" cy="22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Recalling the 3 times table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B3241"/>
                </a:solidFill>
              </a:rPr>
              <a:t>Independent Task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55" name="Google Shape;155;p28"/>
          <p:cNvSpPr txBox="1"/>
          <p:nvPr>
            <p:ph idx="4294967295" type="subTitle"/>
          </p:nvPr>
        </p:nvSpPr>
        <p:spPr>
          <a:xfrm>
            <a:off x="458975" y="445025"/>
            <a:ext cx="8226000" cy="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56" name="Google Shape;156;p28"/>
          <p:cNvSpPr txBox="1"/>
          <p:nvPr/>
        </p:nvSpPr>
        <p:spPr>
          <a:xfrm>
            <a:off x="458975" y="4230250"/>
            <a:ext cx="21408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Miss Brinkworth</a:t>
            </a:r>
            <a:endParaRPr b="0" i="0" sz="18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63" name="Google Shape;163;p2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fld id="{00000000-1234-1234-1234-123412341234}" type="slidenum">
              <a:rPr lang="en-GB" sz="700"/>
              <a:t>‹#›</a:t>
            </a:fld>
            <a:endParaRPr sz="700"/>
          </a:p>
        </p:txBody>
      </p:sp>
      <p:sp>
        <p:nvSpPr>
          <p:cNvPr id="164" name="Google Shape;164;p29"/>
          <p:cNvSpPr txBox="1"/>
          <p:nvPr/>
        </p:nvSpPr>
        <p:spPr>
          <a:xfrm>
            <a:off x="6419300" y="4659000"/>
            <a:ext cx="2224950" cy="268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Source: Mathematics Mastery</a:t>
            </a:r>
            <a:endParaRPr b="0" i="0" sz="10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29"/>
          <p:cNvSpPr txBox="1"/>
          <p:nvPr/>
        </p:nvSpPr>
        <p:spPr>
          <a:xfrm>
            <a:off x="249975" y="81625"/>
            <a:ext cx="80511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GB" sz="2100" u="sng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Part A  match each question to the picture and answer it</a:t>
            </a:r>
            <a:endParaRPr b="1" i="0" sz="21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Montserrat"/>
              <a:buAutoNum type="arabicPeriod"/>
            </a:pPr>
            <a:r>
              <a:rPr b="1" i="0" lang="en-GB" sz="2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2 x 3 =</a:t>
            </a:r>
            <a:endParaRPr b="1" i="0" sz="2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1" i="0" sz="2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Montserrat"/>
              <a:buAutoNum type="arabicPeriod"/>
            </a:pPr>
            <a:r>
              <a:rPr b="1" i="0" lang="en-GB" sz="2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  = 10 x 3</a:t>
            </a:r>
            <a:endParaRPr b="1" i="0" sz="2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1" i="0" sz="2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1" i="0" sz="2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Montserrat"/>
              <a:buAutoNum type="arabicPeriod"/>
            </a:pPr>
            <a:r>
              <a:rPr b="1" i="0" lang="en-GB" sz="2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9 x 3 = </a:t>
            </a:r>
            <a:endParaRPr b="1" i="0" sz="2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1" i="0" sz="2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1" i="0" sz="2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Montserrat"/>
              <a:buAutoNum type="arabicPeriod"/>
            </a:pPr>
            <a:r>
              <a:rPr b="1" i="0" lang="en-GB" sz="2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  = 7 x 3</a:t>
            </a:r>
            <a:endParaRPr b="1" i="0" sz="25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i="0" sz="19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t/>
            </a:r>
            <a:endParaRPr b="1" i="0" sz="33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6" name="Google Shape;166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11050" y="3501625"/>
            <a:ext cx="1223650" cy="977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14389" y="1438150"/>
            <a:ext cx="2416543" cy="108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14394" y="534438"/>
            <a:ext cx="2257350" cy="796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091156" y="2516763"/>
            <a:ext cx="1903819" cy="10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9"/>
          <p:cNvSpPr/>
          <p:nvPr/>
        </p:nvSpPr>
        <p:spPr>
          <a:xfrm>
            <a:off x="1928813" y="712825"/>
            <a:ext cx="720000" cy="447300"/>
          </a:xfrm>
          <a:prstGeom prst="rect">
            <a:avLst/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9"/>
          <p:cNvSpPr/>
          <p:nvPr/>
        </p:nvSpPr>
        <p:spPr>
          <a:xfrm>
            <a:off x="564038" y="1529800"/>
            <a:ext cx="720000" cy="447300"/>
          </a:xfrm>
          <a:prstGeom prst="rect">
            <a:avLst/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9"/>
          <p:cNvSpPr/>
          <p:nvPr/>
        </p:nvSpPr>
        <p:spPr>
          <a:xfrm>
            <a:off x="1928813" y="2626313"/>
            <a:ext cx="720000" cy="447300"/>
          </a:xfrm>
          <a:prstGeom prst="rect">
            <a:avLst/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9"/>
          <p:cNvSpPr/>
          <p:nvPr/>
        </p:nvSpPr>
        <p:spPr>
          <a:xfrm>
            <a:off x="564038" y="3766938"/>
            <a:ext cx="720000" cy="447300"/>
          </a:xfrm>
          <a:prstGeom prst="rect">
            <a:avLst/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1650" y="3320313"/>
            <a:ext cx="5492364" cy="934075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3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80" name="Google Shape;180;p30"/>
          <p:cNvSpPr txBox="1"/>
          <p:nvPr>
            <p:ph idx="12" type="sldNum"/>
          </p:nvPr>
        </p:nvSpPr>
        <p:spPr>
          <a:xfrm>
            <a:off x="229485" y="2396663"/>
            <a:ext cx="360000" cy="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1" name="Google Shape;181;p30"/>
          <p:cNvSpPr txBox="1"/>
          <p:nvPr/>
        </p:nvSpPr>
        <p:spPr>
          <a:xfrm>
            <a:off x="167725" y="139763"/>
            <a:ext cx="77430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sng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Part B Fill in the missing numbers here</a:t>
            </a:r>
            <a:endParaRPr b="1" i="0" sz="20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arenR"/>
            </a:pPr>
            <a:r>
              <a:rPr b="1" i="0" lang="en-GB" sz="2000" u="sng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                                                     </a:t>
            </a:r>
            <a:endParaRPr b="1" i="0" sz="20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sng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sng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2) </a:t>
            </a:r>
            <a:r>
              <a:rPr b="1" i="0" lang="en-GB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arrows to continue the 3 times table</a:t>
            </a:r>
            <a:endParaRPr b="1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82" name="Google Shape;182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1150" y="576920"/>
            <a:ext cx="1908638" cy="2593417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30"/>
          <p:cNvSpPr/>
          <p:nvPr/>
        </p:nvSpPr>
        <p:spPr>
          <a:xfrm>
            <a:off x="591150" y="670888"/>
            <a:ext cx="363300" cy="4893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30"/>
          <p:cNvSpPr/>
          <p:nvPr/>
        </p:nvSpPr>
        <p:spPr>
          <a:xfrm>
            <a:off x="1939375" y="1103838"/>
            <a:ext cx="363300" cy="4893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591150" y="1628988"/>
            <a:ext cx="363300" cy="4893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30"/>
          <p:cNvSpPr/>
          <p:nvPr/>
        </p:nvSpPr>
        <p:spPr>
          <a:xfrm>
            <a:off x="591150" y="2118300"/>
            <a:ext cx="363300" cy="4893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30"/>
          <p:cNvSpPr/>
          <p:nvPr/>
        </p:nvSpPr>
        <p:spPr>
          <a:xfrm>
            <a:off x="1939375" y="2603425"/>
            <a:ext cx="602400" cy="4893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30"/>
          <p:cNvSpPr txBox="1"/>
          <p:nvPr/>
        </p:nvSpPr>
        <p:spPr>
          <a:xfrm>
            <a:off x="4028350" y="670888"/>
            <a:ext cx="4918800" cy="9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3) Spot the odd one out of these numbers</a:t>
            </a:r>
            <a:endParaRPr b="1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15      9        21      30       13        33        6</a:t>
            </a:r>
            <a:endParaRPr b="1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